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9" r:id="rId4"/>
    <p:sldId id="273" r:id="rId5"/>
    <p:sldId id="276" r:id="rId6"/>
    <p:sldId id="274" r:id="rId7"/>
    <p:sldId id="257" r:id="rId8"/>
    <p:sldId id="275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82171" autoAdjust="0"/>
  </p:normalViewPr>
  <p:slideViewPr>
    <p:cSldViewPr snapToGrid="0">
      <p:cViewPr varScale="1">
        <p:scale>
          <a:sx n="47" d="100"/>
          <a:sy n="47" d="100"/>
        </p:scale>
        <p:origin x="8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107F4-48EE-4A55-B7F2-F3A2CF18D15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C9840E2-BA2B-4913-AA50-CBED6F309295}">
      <dgm:prSet phldrT="[Text]" custT="1"/>
      <dgm:spPr>
        <a:xfrm>
          <a:off x="1740998" y="1806622"/>
          <a:ext cx="2127886" cy="2127886"/>
        </a:xfrm>
        <a:prstGeom prst="gear9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 on backwashing, maintenance, and monthly monitoring 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81B3CE1-30FE-44A6-BC59-79C5145F9FD5}" type="parTrans" cxnId="{ACD8B399-DD65-4F80-926B-FF4636EEBAA8}">
      <dgm:prSet/>
      <dgm:spPr/>
      <dgm:t>
        <a:bodyPr/>
        <a:lstStyle/>
        <a:p>
          <a:endParaRPr lang="en-US"/>
        </a:p>
      </dgm:t>
    </dgm:pt>
    <dgm:pt modelId="{A9F5ADAD-2937-455B-A257-331C9E91D053}" type="sibTrans" cxnId="{ACD8B399-DD65-4F80-926B-FF4636EEBAA8}">
      <dgm:prSet/>
      <dgm:spPr>
        <a:xfrm>
          <a:off x="1573841" y="1487534"/>
          <a:ext cx="2723695" cy="2723695"/>
        </a:xfrm>
        <a:prstGeom prst="circularArrow">
          <a:avLst>
            <a:gd name="adj1" fmla="val 4687"/>
            <a:gd name="adj2" fmla="val 299029"/>
            <a:gd name="adj3" fmla="val 2508004"/>
            <a:gd name="adj4" fmla="val 15878971"/>
            <a:gd name="adj5" fmla="val 5469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C7EB04B-CED6-47FB-839D-433397F5B0A3}">
      <dgm:prSet phldrT="[Text]" custT="1"/>
      <dgm:spPr>
        <a:xfrm>
          <a:off x="502955" y="1303667"/>
          <a:ext cx="1547554" cy="1547554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Troubleshooting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BCCFBD-B3FD-42A0-961B-DCCE63878385}" type="parTrans" cxnId="{F2471A1C-A304-421F-9792-1EED72BBA971}">
      <dgm:prSet/>
      <dgm:spPr/>
      <dgm:t>
        <a:bodyPr/>
        <a:lstStyle/>
        <a:p>
          <a:endParaRPr lang="en-US"/>
        </a:p>
      </dgm:t>
    </dgm:pt>
    <dgm:pt modelId="{B9779195-5D19-405E-B2A4-399A0A636842}" type="sibTrans" cxnId="{F2471A1C-A304-421F-9792-1EED72BBA971}">
      <dgm:prSet/>
      <dgm:spPr>
        <a:xfrm>
          <a:off x="228886" y="962649"/>
          <a:ext cx="1978934" cy="19789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5CF2925-A0B6-4ECC-A85B-42F83F6D2FD3}">
      <dgm:prSet phldrT="[Text]" custT="1"/>
      <dgm:spPr>
        <a:xfrm rot="20700000">
          <a:off x="1419902" y="226783"/>
          <a:ext cx="1516287" cy="1516287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On-site training and assistance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36EF415-D3DE-4E73-B0BE-196419A04CC8}" type="parTrans" cxnId="{B704D6F1-6654-45CC-8545-D35860FB4563}">
      <dgm:prSet/>
      <dgm:spPr/>
      <dgm:t>
        <a:bodyPr/>
        <a:lstStyle/>
        <a:p>
          <a:endParaRPr lang="en-US"/>
        </a:p>
      </dgm:t>
    </dgm:pt>
    <dgm:pt modelId="{D9C3383A-10F2-45C9-8579-6D2F39A0BE44}" type="sibTrans" cxnId="{B704D6F1-6654-45CC-8545-D35860FB4563}">
      <dgm:prSet/>
      <dgm:spPr>
        <a:xfrm>
          <a:off x="1019010" y="-94713"/>
          <a:ext cx="2133690" cy="21336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0B14C6B-3570-4AA1-9BAE-EEAD99605AE3}" type="pres">
      <dgm:prSet presAssocID="{0F3107F4-48EE-4A55-B7F2-F3A2CF18D1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8D3372-2F79-4BF0-89CA-8B5026D7664D}" type="pres">
      <dgm:prSet presAssocID="{9C9840E2-BA2B-4913-AA50-CBED6F309295}" presName="gear1" presStyleLbl="node1" presStyleIdx="0" presStyleCnt="3" custAng="21348445" custScaleY="99793" custLinFactNeighborX="52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DAD50-C939-480D-A4FC-720CF2054E75}" type="pres">
      <dgm:prSet presAssocID="{9C9840E2-BA2B-4913-AA50-CBED6F309295}" presName="gear1srcNode" presStyleLbl="node1" presStyleIdx="0" presStyleCnt="3"/>
      <dgm:spPr/>
      <dgm:t>
        <a:bodyPr/>
        <a:lstStyle/>
        <a:p>
          <a:endParaRPr lang="en-US"/>
        </a:p>
      </dgm:t>
    </dgm:pt>
    <dgm:pt modelId="{C87206DE-EA7B-40E8-9F27-22FC8C862599}" type="pres">
      <dgm:prSet presAssocID="{9C9840E2-BA2B-4913-AA50-CBED6F309295}" presName="gear1dstNode" presStyleLbl="node1" presStyleIdx="0" presStyleCnt="3"/>
      <dgm:spPr/>
      <dgm:t>
        <a:bodyPr/>
        <a:lstStyle/>
        <a:p>
          <a:endParaRPr lang="en-US"/>
        </a:p>
      </dgm:t>
    </dgm:pt>
    <dgm:pt modelId="{10AAD7FB-DC45-4F44-97C7-2B5F3E4503CE}" type="pres">
      <dgm:prSet presAssocID="{6C7EB04B-CED6-47FB-839D-433397F5B0A3}" presName="gear2" presStyleLbl="node1" presStyleIdx="1" presStyleCnt="3" custScaleX="108962" custScaleY="103301" custLinFactNeighborX="-4394" custLinFactNeighborY="7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E7880-62F1-4B46-A73F-B535DE1BD29C}" type="pres">
      <dgm:prSet presAssocID="{6C7EB04B-CED6-47FB-839D-433397F5B0A3}" presName="gear2srcNode" presStyleLbl="node1" presStyleIdx="1" presStyleCnt="3"/>
      <dgm:spPr/>
      <dgm:t>
        <a:bodyPr/>
        <a:lstStyle/>
        <a:p>
          <a:endParaRPr lang="en-US"/>
        </a:p>
      </dgm:t>
    </dgm:pt>
    <dgm:pt modelId="{8E5ED351-2A7C-40B8-9771-11D604441BA4}" type="pres">
      <dgm:prSet presAssocID="{6C7EB04B-CED6-47FB-839D-433397F5B0A3}" presName="gear2dstNode" presStyleLbl="node1" presStyleIdx="1" presStyleCnt="3"/>
      <dgm:spPr/>
      <dgm:t>
        <a:bodyPr/>
        <a:lstStyle/>
        <a:p>
          <a:endParaRPr lang="en-US"/>
        </a:p>
      </dgm:t>
    </dgm:pt>
    <dgm:pt modelId="{E5CB610C-FCBB-41AF-BD1D-2685601D7EE0}" type="pres">
      <dgm:prSet presAssocID="{D5CF2925-A0B6-4ECC-A85B-42F83F6D2FD3}" presName="gear3" presStyleLbl="node1" presStyleIdx="2" presStyleCnt="3" custScaleX="130452" custScaleY="124737" custLinFactNeighborX="7278" custLinFactNeighborY="-6783"/>
      <dgm:spPr/>
      <dgm:t>
        <a:bodyPr/>
        <a:lstStyle/>
        <a:p>
          <a:endParaRPr lang="en-US"/>
        </a:p>
      </dgm:t>
    </dgm:pt>
    <dgm:pt modelId="{BE6A37BD-5653-43CD-B3D6-D1EEA40C41A1}" type="pres">
      <dgm:prSet presAssocID="{D5CF2925-A0B6-4ECC-A85B-42F83F6D2FD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AD65C-7FBF-4ACC-951F-B5F072381AF9}" type="pres">
      <dgm:prSet presAssocID="{D5CF2925-A0B6-4ECC-A85B-42F83F6D2FD3}" presName="gear3srcNode" presStyleLbl="node1" presStyleIdx="2" presStyleCnt="3"/>
      <dgm:spPr/>
      <dgm:t>
        <a:bodyPr/>
        <a:lstStyle/>
        <a:p>
          <a:endParaRPr lang="en-US"/>
        </a:p>
      </dgm:t>
    </dgm:pt>
    <dgm:pt modelId="{6733888D-9014-40B5-A48D-6AF1FD724E95}" type="pres">
      <dgm:prSet presAssocID="{D5CF2925-A0B6-4ECC-A85B-42F83F6D2FD3}" presName="gear3dstNode" presStyleLbl="node1" presStyleIdx="2" presStyleCnt="3"/>
      <dgm:spPr/>
      <dgm:t>
        <a:bodyPr/>
        <a:lstStyle/>
        <a:p>
          <a:endParaRPr lang="en-US"/>
        </a:p>
      </dgm:t>
    </dgm:pt>
    <dgm:pt modelId="{63FCB13E-1256-4864-9D34-3F9FE0D29029}" type="pres">
      <dgm:prSet presAssocID="{A9F5ADAD-2937-455B-A257-331C9E91D05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BC2570A-B02C-447B-94FA-A37E67A76C8D}" type="pres">
      <dgm:prSet presAssocID="{B9779195-5D19-405E-B2A4-399A0A63684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19E857D-5351-417F-8CC6-43A5B56BF8CC}" type="pres">
      <dgm:prSet presAssocID="{D9C3383A-10F2-45C9-8579-6D2F39A0BE4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F21941B-42D5-4389-9000-CA9449DC1CB0}" type="presOf" srcId="{0F3107F4-48EE-4A55-B7F2-F3A2CF18D15C}" destId="{E0B14C6B-3570-4AA1-9BAE-EEAD99605AE3}" srcOrd="0" destOrd="0" presId="urn:microsoft.com/office/officeart/2005/8/layout/gear1"/>
    <dgm:cxn modelId="{F2471A1C-A304-421F-9792-1EED72BBA971}" srcId="{0F3107F4-48EE-4A55-B7F2-F3A2CF18D15C}" destId="{6C7EB04B-CED6-47FB-839D-433397F5B0A3}" srcOrd="1" destOrd="0" parTransId="{0ABCCFBD-B3FD-42A0-961B-DCCE63878385}" sibTransId="{B9779195-5D19-405E-B2A4-399A0A636842}"/>
    <dgm:cxn modelId="{6462727B-A5DF-43D4-AB87-D17662D1D149}" type="presOf" srcId="{6C7EB04B-CED6-47FB-839D-433397F5B0A3}" destId="{10AAD7FB-DC45-4F44-97C7-2B5F3E4503CE}" srcOrd="0" destOrd="0" presId="urn:microsoft.com/office/officeart/2005/8/layout/gear1"/>
    <dgm:cxn modelId="{D29827A4-5669-4C92-AAAC-B78E033C9FD8}" type="presOf" srcId="{6C7EB04B-CED6-47FB-839D-433397F5B0A3}" destId="{8E5ED351-2A7C-40B8-9771-11D604441BA4}" srcOrd="2" destOrd="0" presId="urn:microsoft.com/office/officeart/2005/8/layout/gear1"/>
    <dgm:cxn modelId="{8229803F-8706-4897-A092-DA16B9A8BDC0}" type="presOf" srcId="{D9C3383A-10F2-45C9-8579-6D2F39A0BE44}" destId="{D19E857D-5351-417F-8CC6-43A5B56BF8CC}" srcOrd="0" destOrd="0" presId="urn:microsoft.com/office/officeart/2005/8/layout/gear1"/>
    <dgm:cxn modelId="{8D12E8EE-A70C-4896-8D6E-988D2E8DCA5B}" type="presOf" srcId="{9C9840E2-BA2B-4913-AA50-CBED6F309295}" destId="{758D3372-2F79-4BF0-89CA-8B5026D7664D}" srcOrd="0" destOrd="0" presId="urn:microsoft.com/office/officeart/2005/8/layout/gear1"/>
    <dgm:cxn modelId="{96954771-3AD5-40D9-9D56-7F171269342D}" type="presOf" srcId="{9C9840E2-BA2B-4913-AA50-CBED6F309295}" destId="{C87206DE-EA7B-40E8-9F27-22FC8C862599}" srcOrd="2" destOrd="0" presId="urn:microsoft.com/office/officeart/2005/8/layout/gear1"/>
    <dgm:cxn modelId="{764FC5AE-AF1B-4D30-83BE-E6E8F13C53F6}" type="presOf" srcId="{9C9840E2-BA2B-4913-AA50-CBED6F309295}" destId="{EBDDAD50-C939-480D-A4FC-720CF2054E75}" srcOrd="1" destOrd="0" presId="urn:microsoft.com/office/officeart/2005/8/layout/gear1"/>
    <dgm:cxn modelId="{A556B1E2-44DF-4BB0-B80E-56CB5E83499C}" type="presOf" srcId="{B9779195-5D19-405E-B2A4-399A0A636842}" destId="{EBC2570A-B02C-447B-94FA-A37E67A76C8D}" srcOrd="0" destOrd="0" presId="urn:microsoft.com/office/officeart/2005/8/layout/gear1"/>
    <dgm:cxn modelId="{ACD8B399-DD65-4F80-926B-FF4636EEBAA8}" srcId="{0F3107F4-48EE-4A55-B7F2-F3A2CF18D15C}" destId="{9C9840E2-BA2B-4913-AA50-CBED6F309295}" srcOrd="0" destOrd="0" parTransId="{081B3CE1-30FE-44A6-BC59-79C5145F9FD5}" sibTransId="{A9F5ADAD-2937-455B-A257-331C9E91D053}"/>
    <dgm:cxn modelId="{32CEA634-6D81-4D44-AD61-80E683989141}" type="presOf" srcId="{D5CF2925-A0B6-4ECC-A85B-42F83F6D2FD3}" destId="{6733888D-9014-40B5-A48D-6AF1FD724E95}" srcOrd="3" destOrd="0" presId="urn:microsoft.com/office/officeart/2005/8/layout/gear1"/>
    <dgm:cxn modelId="{E6540647-94C5-42AA-A99A-FBA80F11D4D2}" type="presOf" srcId="{D5CF2925-A0B6-4ECC-A85B-42F83F6D2FD3}" destId="{E5CB610C-FCBB-41AF-BD1D-2685601D7EE0}" srcOrd="0" destOrd="0" presId="urn:microsoft.com/office/officeart/2005/8/layout/gear1"/>
    <dgm:cxn modelId="{82CFBD0C-4E70-4589-8F9D-F09F57D4C75D}" type="presOf" srcId="{A9F5ADAD-2937-455B-A257-331C9E91D053}" destId="{63FCB13E-1256-4864-9D34-3F9FE0D29029}" srcOrd="0" destOrd="0" presId="urn:microsoft.com/office/officeart/2005/8/layout/gear1"/>
    <dgm:cxn modelId="{D1B149ED-957B-4345-80BB-D854B9F19B37}" type="presOf" srcId="{D5CF2925-A0B6-4ECC-A85B-42F83F6D2FD3}" destId="{8BAAD65C-7FBF-4ACC-951F-B5F072381AF9}" srcOrd="2" destOrd="0" presId="urn:microsoft.com/office/officeart/2005/8/layout/gear1"/>
    <dgm:cxn modelId="{88BD449C-699E-4918-B20E-D07D7FCEE984}" type="presOf" srcId="{D5CF2925-A0B6-4ECC-A85B-42F83F6D2FD3}" destId="{BE6A37BD-5653-43CD-B3D6-D1EEA40C41A1}" srcOrd="1" destOrd="0" presId="urn:microsoft.com/office/officeart/2005/8/layout/gear1"/>
    <dgm:cxn modelId="{F7C46CF1-F6CA-45AF-BFE1-3A96F26716BD}" type="presOf" srcId="{6C7EB04B-CED6-47FB-839D-433397F5B0A3}" destId="{4C6E7880-62F1-4B46-A73F-B535DE1BD29C}" srcOrd="1" destOrd="0" presId="urn:microsoft.com/office/officeart/2005/8/layout/gear1"/>
    <dgm:cxn modelId="{B704D6F1-6654-45CC-8545-D35860FB4563}" srcId="{0F3107F4-48EE-4A55-B7F2-F3A2CF18D15C}" destId="{D5CF2925-A0B6-4ECC-A85B-42F83F6D2FD3}" srcOrd="2" destOrd="0" parTransId="{436EF415-D3DE-4E73-B0BE-196419A04CC8}" sibTransId="{D9C3383A-10F2-45C9-8579-6D2F39A0BE44}"/>
    <dgm:cxn modelId="{2440A5F5-0A8C-41E3-9FE2-865D11857CCB}" type="presParOf" srcId="{E0B14C6B-3570-4AA1-9BAE-EEAD99605AE3}" destId="{758D3372-2F79-4BF0-89CA-8B5026D7664D}" srcOrd="0" destOrd="0" presId="urn:microsoft.com/office/officeart/2005/8/layout/gear1"/>
    <dgm:cxn modelId="{F0BBCE0D-A088-4F4B-A0D2-743C560A8799}" type="presParOf" srcId="{E0B14C6B-3570-4AA1-9BAE-EEAD99605AE3}" destId="{EBDDAD50-C939-480D-A4FC-720CF2054E75}" srcOrd="1" destOrd="0" presId="urn:microsoft.com/office/officeart/2005/8/layout/gear1"/>
    <dgm:cxn modelId="{E7DD4C31-CF18-4660-9807-727E79AC8ADD}" type="presParOf" srcId="{E0B14C6B-3570-4AA1-9BAE-EEAD99605AE3}" destId="{C87206DE-EA7B-40E8-9F27-22FC8C862599}" srcOrd="2" destOrd="0" presId="urn:microsoft.com/office/officeart/2005/8/layout/gear1"/>
    <dgm:cxn modelId="{05705B14-C021-4AE4-A81D-E4939FC5C868}" type="presParOf" srcId="{E0B14C6B-3570-4AA1-9BAE-EEAD99605AE3}" destId="{10AAD7FB-DC45-4F44-97C7-2B5F3E4503CE}" srcOrd="3" destOrd="0" presId="urn:microsoft.com/office/officeart/2005/8/layout/gear1"/>
    <dgm:cxn modelId="{F9E718D0-5005-4658-9273-D07F0F9FBB4B}" type="presParOf" srcId="{E0B14C6B-3570-4AA1-9BAE-EEAD99605AE3}" destId="{4C6E7880-62F1-4B46-A73F-B535DE1BD29C}" srcOrd="4" destOrd="0" presId="urn:microsoft.com/office/officeart/2005/8/layout/gear1"/>
    <dgm:cxn modelId="{C55D08BF-AF9B-479E-8389-D7CB74A51522}" type="presParOf" srcId="{E0B14C6B-3570-4AA1-9BAE-EEAD99605AE3}" destId="{8E5ED351-2A7C-40B8-9771-11D604441BA4}" srcOrd="5" destOrd="0" presId="urn:microsoft.com/office/officeart/2005/8/layout/gear1"/>
    <dgm:cxn modelId="{77953BE6-C0F2-43C8-9C96-7D41CA304F1C}" type="presParOf" srcId="{E0B14C6B-3570-4AA1-9BAE-EEAD99605AE3}" destId="{E5CB610C-FCBB-41AF-BD1D-2685601D7EE0}" srcOrd="6" destOrd="0" presId="urn:microsoft.com/office/officeart/2005/8/layout/gear1"/>
    <dgm:cxn modelId="{B113CFB9-5763-4513-A6ED-D6ADE5420B7F}" type="presParOf" srcId="{E0B14C6B-3570-4AA1-9BAE-EEAD99605AE3}" destId="{BE6A37BD-5653-43CD-B3D6-D1EEA40C41A1}" srcOrd="7" destOrd="0" presId="urn:microsoft.com/office/officeart/2005/8/layout/gear1"/>
    <dgm:cxn modelId="{A276987F-3CC4-4003-B41E-6EFE072B6681}" type="presParOf" srcId="{E0B14C6B-3570-4AA1-9BAE-EEAD99605AE3}" destId="{8BAAD65C-7FBF-4ACC-951F-B5F072381AF9}" srcOrd="8" destOrd="0" presId="urn:microsoft.com/office/officeart/2005/8/layout/gear1"/>
    <dgm:cxn modelId="{E662D1F3-0514-46FC-A1C1-38EDF9712D2F}" type="presParOf" srcId="{E0B14C6B-3570-4AA1-9BAE-EEAD99605AE3}" destId="{6733888D-9014-40B5-A48D-6AF1FD724E95}" srcOrd="9" destOrd="0" presId="urn:microsoft.com/office/officeart/2005/8/layout/gear1"/>
    <dgm:cxn modelId="{BBEA0172-2A5B-42E4-94F0-D756A246A593}" type="presParOf" srcId="{E0B14C6B-3570-4AA1-9BAE-EEAD99605AE3}" destId="{63FCB13E-1256-4864-9D34-3F9FE0D29029}" srcOrd="10" destOrd="0" presId="urn:microsoft.com/office/officeart/2005/8/layout/gear1"/>
    <dgm:cxn modelId="{5080A71A-B28D-4A95-B480-F72CC3D0D7CD}" type="presParOf" srcId="{E0B14C6B-3570-4AA1-9BAE-EEAD99605AE3}" destId="{EBC2570A-B02C-447B-94FA-A37E67A76C8D}" srcOrd="11" destOrd="0" presId="urn:microsoft.com/office/officeart/2005/8/layout/gear1"/>
    <dgm:cxn modelId="{454C7CCC-6AC1-43FE-A6CB-F6672DA8F43E}" type="presParOf" srcId="{E0B14C6B-3570-4AA1-9BAE-EEAD99605AE3}" destId="{D19E857D-5351-417F-8CC6-43A5B56BF8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EDF25-1F30-48CC-909C-95EEFB13DC8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08B11FF-81F2-4A7E-BD23-B72B2149B803}">
      <dgm:prSet phldrT="[Text]" custT="1"/>
      <dgm:spPr>
        <a:xfrm>
          <a:off x="2290175" y="1417147"/>
          <a:ext cx="1732068" cy="1732068"/>
        </a:xfrm>
        <a:prstGeom prst="gear9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i="0" dirty="0" smtClean="0"/>
            <a:t>Emergency repair equipment for loan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9F2D475-D649-423D-BD3C-B2E9C6EA5968}" type="parTrans" cxnId="{B739D457-7695-44E9-9717-1E8425FB44DE}">
      <dgm:prSet/>
      <dgm:spPr/>
      <dgm:t>
        <a:bodyPr/>
        <a:lstStyle/>
        <a:p>
          <a:endParaRPr lang="en-US"/>
        </a:p>
      </dgm:t>
    </dgm:pt>
    <dgm:pt modelId="{2BEE8761-67B6-4C94-B4FD-2A10FE8273A2}" type="sibTrans" cxnId="{B739D457-7695-44E9-9717-1E8425FB44DE}">
      <dgm:prSet/>
      <dgm:spPr>
        <a:xfrm>
          <a:off x="2145865" y="1162048"/>
          <a:ext cx="2217048" cy="2217048"/>
        </a:xfrm>
        <a:prstGeom prst="circularArrow">
          <a:avLst>
            <a:gd name="adj1" fmla="val 4687"/>
            <a:gd name="adj2" fmla="val 299029"/>
            <a:gd name="adj3" fmla="val 2484726"/>
            <a:gd name="adj4" fmla="val 15930745"/>
            <a:gd name="adj5" fmla="val 5469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ACB7C2C-B0D8-4E73-917F-7EE8B33195F3}">
      <dgm:prSet phldrT="[Text]" custT="1"/>
      <dgm:spPr>
        <a:xfrm>
          <a:off x="1282426" y="1007749"/>
          <a:ext cx="1259686" cy="1259686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Preventative Maintenance Plans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34FB729-3419-46AD-ADEF-5CFBD06BFF45}" type="parTrans" cxnId="{E96B912C-8D7A-443C-869E-0B0D105B85A6}">
      <dgm:prSet/>
      <dgm:spPr/>
      <dgm:t>
        <a:bodyPr/>
        <a:lstStyle/>
        <a:p>
          <a:endParaRPr lang="en-US"/>
        </a:p>
      </dgm:t>
    </dgm:pt>
    <dgm:pt modelId="{DDBCAD89-3B9A-494F-BBBD-E5EE97D9DD6C}" type="sibTrans" cxnId="{E96B912C-8D7A-443C-869E-0B0D105B85A6}">
      <dgm:prSet/>
      <dgm:spPr>
        <a:xfrm>
          <a:off x="1059338" y="733513"/>
          <a:ext cx="1610823" cy="16108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2F57056-6CAF-4850-9F6E-8B01728919BD}">
      <dgm:prSet phldrT="[Text]" custT="1"/>
      <dgm:spPr>
        <a:xfrm rot="20700000">
          <a:off x="1987979" y="138694"/>
          <a:ext cx="1234235" cy="1234235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Assistance attaining certification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8B327A2-A57A-42ED-B50E-58DC764E2998}" type="parTrans" cxnId="{188DB690-504A-4195-9ABF-DCDF7BF01ABF}">
      <dgm:prSet/>
      <dgm:spPr/>
      <dgm:t>
        <a:bodyPr/>
        <a:lstStyle/>
        <a:p>
          <a:endParaRPr lang="en-US"/>
        </a:p>
      </dgm:t>
    </dgm:pt>
    <dgm:pt modelId="{C15C14B3-C0A1-4BA7-82F3-A5FA906E1E37}" type="sibTrans" cxnId="{188DB690-504A-4195-9ABF-DCDF7BF01ABF}">
      <dgm:prSet/>
      <dgm:spPr>
        <a:xfrm>
          <a:off x="1702488" y="-127164"/>
          <a:ext cx="1736792" cy="17367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16FBF36-CA5E-45A0-8F62-439D9F918473}" type="pres">
      <dgm:prSet presAssocID="{BA9EDF25-1F30-48CC-909C-95EEFB13DC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35D90B6-DF39-4E37-8BD3-C970701FB575}" type="pres">
      <dgm:prSet presAssocID="{408B11FF-81F2-4A7E-BD23-B72B2149B803}" presName="gear1" presStyleLbl="node1" presStyleIdx="0" presStyleCnt="3" custLinFactNeighborX="5432" custLinFactNeighborY="-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2FC4E-D164-4D15-B3DD-6B2D37EE37E7}" type="pres">
      <dgm:prSet presAssocID="{408B11FF-81F2-4A7E-BD23-B72B2149B803}" presName="gear1srcNode" presStyleLbl="node1" presStyleIdx="0" presStyleCnt="3"/>
      <dgm:spPr/>
      <dgm:t>
        <a:bodyPr/>
        <a:lstStyle/>
        <a:p>
          <a:endParaRPr lang="en-US"/>
        </a:p>
      </dgm:t>
    </dgm:pt>
    <dgm:pt modelId="{ACB01062-72A3-4562-97DA-BAAE7E1482C7}" type="pres">
      <dgm:prSet presAssocID="{408B11FF-81F2-4A7E-BD23-B72B2149B803}" presName="gear1dstNode" presStyleLbl="node1" presStyleIdx="0" presStyleCnt="3"/>
      <dgm:spPr/>
      <dgm:t>
        <a:bodyPr/>
        <a:lstStyle/>
        <a:p>
          <a:endParaRPr lang="en-US"/>
        </a:p>
      </dgm:t>
    </dgm:pt>
    <dgm:pt modelId="{4EA0DA80-C90F-4EFF-968D-B894CE1E4151}" type="pres">
      <dgm:prSet presAssocID="{DACB7C2C-B0D8-4E73-917F-7EE8B33195F3}" presName="gear2" presStyleLbl="node1" presStyleIdx="1" presStyleCnt="3" custLinFactNeighborX="-3651" custLinFactNeighborY="301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5919-F3A4-4114-A867-DD9D4A087179}" type="pres">
      <dgm:prSet presAssocID="{DACB7C2C-B0D8-4E73-917F-7EE8B33195F3}" presName="gear2srcNode" presStyleLbl="node1" presStyleIdx="1" presStyleCnt="3"/>
      <dgm:spPr/>
      <dgm:t>
        <a:bodyPr/>
        <a:lstStyle/>
        <a:p>
          <a:endParaRPr lang="en-US"/>
        </a:p>
      </dgm:t>
    </dgm:pt>
    <dgm:pt modelId="{E437C99A-90F7-45B8-BDCE-D17D51FEA6ED}" type="pres">
      <dgm:prSet presAssocID="{DACB7C2C-B0D8-4E73-917F-7EE8B33195F3}" presName="gear2dstNode" presStyleLbl="node1" presStyleIdx="1" presStyleCnt="3"/>
      <dgm:spPr/>
      <dgm:t>
        <a:bodyPr/>
        <a:lstStyle/>
        <a:p>
          <a:endParaRPr lang="en-US"/>
        </a:p>
      </dgm:t>
    </dgm:pt>
    <dgm:pt modelId="{7EC14113-BC7C-428E-A8E5-02187CD25FA4}" type="pres">
      <dgm:prSet presAssocID="{02F57056-6CAF-4850-9F6E-8B01728919BD}" presName="gear3" presStyleLbl="node1" presStyleIdx="2" presStyleCnt="3" custScaleX="160641" custScaleY="146333" custLinFactNeighborX="9518" custLinFactNeighborY="-1066"/>
      <dgm:spPr/>
      <dgm:t>
        <a:bodyPr/>
        <a:lstStyle/>
        <a:p>
          <a:endParaRPr lang="en-US"/>
        </a:p>
      </dgm:t>
    </dgm:pt>
    <dgm:pt modelId="{2B2E6E2C-39FE-4C62-BFF4-11A650399200}" type="pres">
      <dgm:prSet presAssocID="{02F57056-6CAF-4850-9F6E-8B01728919B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536CB-8A94-4C21-BC47-E399FC7DE2A8}" type="pres">
      <dgm:prSet presAssocID="{02F57056-6CAF-4850-9F6E-8B01728919BD}" presName="gear3srcNode" presStyleLbl="node1" presStyleIdx="2" presStyleCnt="3"/>
      <dgm:spPr/>
      <dgm:t>
        <a:bodyPr/>
        <a:lstStyle/>
        <a:p>
          <a:endParaRPr lang="en-US"/>
        </a:p>
      </dgm:t>
    </dgm:pt>
    <dgm:pt modelId="{1F9FA099-EA26-49FA-8E27-123C2A966F17}" type="pres">
      <dgm:prSet presAssocID="{02F57056-6CAF-4850-9F6E-8B01728919BD}" presName="gear3dstNode" presStyleLbl="node1" presStyleIdx="2" presStyleCnt="3"/>
      <dgm:spPr/>
      <dgm:t>
        <a:bodyPr/>
        <a:lstStyle/>
        <a:p>
          <a:endParaRPr lang="en-US"/>
        </a:p>
      </dgm:t>
    </dgm:pt>
    <dgm:pt modelId="{DB49CEF3-E137-4869-A4DA-84C2DBFCC455}" type="pres">
      <dgm:prSet presAssocID="{2BEE8761-67B6-4C94-B4FD-2A10FE8273A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C802744-122A-4E7E-8F6F-819329E3928F}" type="pres">
      <dgm:prSet presAssocID="{DDBCAD89-3B9A-494F-BBBD-E5EE97D9DD6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8C24439-6A5F-4DE3-BB48-AABC2FF408F2}" type="pres">
      <dgm:prSet presAssocID="{C15C14B3-C0A1-4BA7-82F3-A5FA906E1E3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74B9B16-A815-4630-8544-ED80FC67C2A7}" type="presOf" srcId="{DACB7C2C-B0D8-4E73-917F-7EE8B33195F3}" destId="{4EA0DA80-C90F-4EFF-968D-B894CE1E4151}" srcOrd="0" destOrd="0" presId="urn:microsoft.com/office/officeart/2005/8/layout/gear1"/>
    <dgm:cxn modelId="{D762D4FC-67DE-46B9-B6D0-0A9F8984C4E5}" type="presOf" srcId="{2BEE8761-67B6-4C94-B4FD-2A10FE8273A2}" destId="{DB49CEF3-E137-4869-A4DA-84C2DBFCC455}" srcOrd="0" destOrd="0" presId="urn:microsoft.com/office/officeart/2005/8/layout/gear1"/>
    <dgm:cxn modelId="{CE66D783-64E8-4D87-852E-02915AB6EE47}" type="presOf" srcId="{02F57056-6CAF-4850-9F6E-8B01728919BD}" destId="{2B2E6E2C-39FE-4C62-BFF4-11A650399200}" srcOrd="1" destOrd="0" presId="urn:microsoft.com/office/officeart/2005/8/layout/gear1"/>
    <dgm:cxn modelId="{D9014273-129F-4006-A86F-AB0F840096A3}" type="presOf" srcId="{02F57056-6CAF-4850-9F6E-8B01728919BD}" destId="{D8A536CB-8A94-4C21-BC47-E399FC7DE2A8}" srcOrd="2" destOrd="0" presId="urn:microsoft.com/office/officeart/2005/8/layout/gear1"/>
    <dgm:cxn modelId="{26CA7B3C-E7E6-4788-B1D7-49E1234D820F}" type="presOf" srcId="{DACB7C2C-B0D8-4E73-917F-7EE8B33195F3}" destId="{E437C99A-90F7-45B8-BDCE-D17D51FEA6ED}" srcOrd="2" destOrd="0" presId="urn:microsoft.com/office/officeart/2005/8/layout/gear1"/>
    <dgm:cxn modelId="{B739D457-7695-44E9-9717-1E8425FB44DE}" srcId="{BA9EDF25-1F30-48CC-909C-95EEFB13DC8D}" destId="{408B11FF-81F2-4A7E-BD23-B72B2149B803}" srcOrd="0" destOrd="0" parTransId="{F9F2D475-D649-423D-BD3C-B2E9C6EA5968}" sibTransId="{2BEE8761-67B6-4C94-B4FD-2A10FE8273A2}"/>
    <dgm:cxn modelId="{5317608E-7619-41CE-AB6E-1725EA5E5C90}" type="presOf" srcId="{408B11FF-81F2-4A7E-BD23-B72B2149B803}" destId="{E6D2FC4E-D164-4D15-B3DD-6B2D37EE37E7}" srcOrd="1" destOrd="0" presId="urn:microsoft.com/office/officeart/2005/8/layout/gear1"/>
    <dgm:cxn modelId="{188DB690-504A-4195-9ABF-DCDF7BF01ABF}" srcId="{BA9EDF25-1F30-48CC-909C-95EEFB13DC8D}" destId="{02F57056-6CAF-4850-9F6E-8B01728919BD}" srcOrd="2" destOrd="0" parTransId="{08B327A2-A57A-42ED-B50E-58DC764E2998}" sibTransId="{C15C14B3-C0A1-4BA7-82F3-A5FA906E1E37}"/>
    <dgm:cxn modelId="{E6EA70FE-61A1-47B0-83E0-8DECAC9FD406}" type="presOf" srcId="{408B11FF-81F2-4A7E-BD23-B72B2149B803}" destId="{ACB01062-72A3-4562-97DA-BAAE7E1482C7}" srcOrd="2" destOrd="0" presId="urn:microsoft.com/office/officeart/2005/8/layout/gear1"/>
    <dgm:cxn modelId="{680B56D8-EC80-46EC-8676-0AB9AABB9F5E}" type="presOf" srcId="{02F57056-6CAF-4850-9F6E-8B01728919BD}" destId="{1F9FA099-EA26-49FA-8E27-123C2A966F17}" srcOrd="3" destOrd="0" presId="urn:microsoft.com/office/officeart/2005/8/layout/gear1"/>
    <dgm:cxn modelId="{E74C01F5-2014-4057-A9CF-88A63A030083}" type="presOf" srcId="{BA9EDF25-1F30-48CC-909C-95EEFB13DC8D}" destId="{016FBF36-CA5E-45A0-8F62-439D9F918473}" srcOrd="0" destOrd="0" presId="urn:microsoft.com/office/officeart/2005/8/layout/gear1"/>
    <dgm:cxn modelId="{78F4CB25-B87B-4842-AED3-E47A132C8FC1}" type="presOf" srcId="{408B11FF-81F2-4A7E-BD23-B72B2149B803}" destId="{835D90B6-DF39-4E37-8BD3-C970701FB575}" srcOrd="0" destOrd="0" presId="urn:microsoft.com/office/officeart/2005/8/layout/gear1"/>
    <dgm:cxn modelId="{D83D061B-03E2-45D3-B2A1-123F7D6CEF85}" type="presOf" srcId="{DDBCAD89-3B9A-494F-BBBD-E5EE97D9DD6C}" destId="{DC802744-122A-4E7E-8F6F-819329E3928F}" srcOrd="0" destOrd="0" presId="urn:microsoft.com/office/officeart/2005/8/layout/gear1"/>
    <dgm:cxn modelId="{E96B912C-8D7A-443C-869E-0B0D105B85A6}" srcId="{BA9EDF25-1F30-48CC-909C-95EEFB13DC8D}" destId="{DACB7C2C-B0D8-4E73-917F-7EE8B33195F3}" srcOrd="1" destOrd="0" parTransId="{B34FB729-3419-46AD-ADEF-5CFBD06BFF45}" sibTransId="{DDBCAD89-3B9A-494F-BBBD-E5EE97D9DD6C}"/>
    <dgm:cxn modelId="{9FF877FF-A601-41DB-AFE5-0E7B368A9A03}" type="presOf" srcId="{02F57056-6CAF-4850-9F6E-8B01728919BD}" destId="{7EC14113-BC7C-428E-A8E5-02187CD25FA4}" srcOrd="0" destOrd="0" presId="urn:microsoft.com/office/officeart/2005/8/layout/gear1"/>
    <dgm:cxn modelId="{0D766D14-8847-42FB-AD0E-F89E316304A7}" type="presOf" srcId="{DACB7C2C-B0D8-4E73-917F-7EE8B33195F3}" destId="{D7505919-F3A4-4114-A867-DD9D4A087179}" srcOrd="1" destOrd="0" presId="urn:microsoft.com/office/officeart/2005/8/layout/gear1"/>
    <dgm:cxn modelId="{E167C3E4-0557-421E-89E7-A5877F117F57}" type="presOf" srcId="{C15C14B3-C0A1-4BA7-82F3-A5FA906E1E37}" destId="{E8C24439-6A5F-4DE3-BB48-AABC2FF408F2}" srcOrd="0" destOrd="0" presId="urn:microsoft.com/office/officeart/2005/8/layout/gear1"/>
    <dgm:cxn modelId="{813AE6C0-FB23-486D-A94C-1E3F557CF269}" type="presParOf" srcId="{016FBF36-CA5E-45A0-8F62-439D9F918473}" destId="{835D90B6-DF39-4E37-8BD3-C970701FB575}" srcOrd="0" destOrd="0" presId="urn:microsoft.com/office/officeart/2005/8/layout/gear1"/>
    <dgm:cxn modelId="{057AB0E3-C436-43A0-B888-9D0D95A5947B}" type="presParOf" srcId="{016FBF36-CA5E-45A0-8F62-439D9F918473}" destId="{E6D2FC4E-D164-4D15-B3DD-6B2D37EE37E7}" srcOrd="1" destOrd="0" presId="urn:microsoft.com/office/officeart/2005/8/layout/gear1"/>
    <dgm:cxn modelId="{A13314BD-1C41-4409-9315-90900AEB04EF}" type="presParOf" srcId="{016FBF36-CA5E-45A0-8F62-439D9F918473}" destId="{ACB01062-72A3-4562-97DA-BAAE7E1482C7}" srcOrd="2" destOrd="0" presId="urn:microsoft.com/office/officeart/2005/8/layout/gear1"/>
    <dgm:cxn modelId="{13950F1F-D123-46B4-811D-DB3141F58C07}" type="presParOf" srcId="{016FBF36-CA5E-45A0-8F62-439D9F918473}" destId="{4EA0DA80-C90F-4EFF-968D-B894CE1E4151}" srcOrd="3" destOrd="0" presId="urn:microsoft.com/office/officeart/2005/8/layout/gear1"/>
    <dgm:cxn modelId="{1274C52A-1242-470E-A176-4C71E74201E2}" type="presParOf" srcId="{016FBF36-CA5E-45A0-8F62-439D9F918473}" destId="{D7505919-F3A4-4114-A867-DD9D4A087179}" srcOrd="4" destOrd="0" presId="urn:microsoft.com/office/officeart/2005/8/layout/gear1"/>
    <dgm:cxn modelId="{88CE1B79-E06C-4F26-92B9-2F8F93F63A94}" type="presParOf" srcId="{016FBF36-CA5E-45A0-8F62-439D9F918473}" destId="{E437C99A-90F7-45B8-BDCE-D17D51FEA6ED}" srcOrd="5" destOrd="0" presId="urn:microsoft.com/office/officeart/2005/8/layout/gear1"/>
    <dgm:cxn modelId="{47FBDD3A-7F33-46A8-9015-8ACA71ED87E4}" type="presParOf" srcId="{016FBF36-CA5E-45A0-8F62-439D9F918473}" destId="{7EC14113-BC7C-428E-A8E5-02187CD25FA4}" srcOrd="6" destOrd="0" presId="urn:microsoft.com/office/officeart/2005/8/layout/gear1"/>
    <dgm:cxn modelId="{6915878E-7335-4D28-BF35-B97C98E7D45E}" type="presParOf" srcId="{016FBF36-CA5E-45A0-8F62-439D9F918473}" destId="{2B2E6E2C-39FE-4C62-BFF4-11A650399200}" srcOrd="7" destOrd="0" presId="urn:microsoft.com/office/officeart/2005/8/layout/gear1"/>
    <dgm:cxn modelId="{7876D0A6-5D5B-4317-B3C1-71BF667FD907}" type="presParOf" srcId="{016FBF36-CA5E-45A0-8F62-439D9F918473}" destId="{D8A536CB-8A94-4C21-BC47-E399FC7DE2A8}" srcOrd="8" destOrd="0" presId="urn:microsoft.com/office/officeart/2005/8/layout/gear1"/>
    <dgm:cxn modelId="{63DE0C34-44D0-4421-8678-04E967C08C69}" type="presParOf" srcId="{016FBF36-CA5E-45A0-8F62-439D9F918473}" destId="{1F9FA099-EA26-49FA-8E27-123C2A966F17}" srcOrd="9" destOrd="0" presId="urn:microsoft.com/office/officeart/2005/8/layout/gear1"/>
    <dgm:cxn modelId="{17303735-03E2-4C5C-A194-80EE5CE9A498}" type="presParOf" srcId="{016FBF36-CA5E-45A0-8F62-439D9F918473}" destId="{DB49CEF3-E137-4869-A4DA-84C2DBFCC455}" srcOrd="10" destOrd="0" presId="urn:microsoft.com/office/officeart/2005/8/layout/gear1"/>
    <dgm:cxn modelId="{F3F685CF-F75C-498C-BA41-7A120920038F}" type="presParOf" srcId="{016FBF36-CA5E-45A0-8F62-439D9F918473}" destId="{DC802744-122A-4E7E-8F6F-819329E3928F}" srcOrd="11" destOrd="0" presId="urn:microsoft.com/office/officeart/2005/8/layout/gear1"/>
    <dgm:cxn modelId="{C2382F92-8877-47DA-BBFF-A62A77CAB966}" type="presParOf" srcId="{016FBF36-CA5E-45A0-8F62-439D9F918473}" destId="{E8C24439-6A5F-4DE3-BB48-AABC2FF408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6D580-5578-4C72-98E7-78E81E4DB52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8EBEA75-28BD-4A7E-B9F7-5C9064CD78AA}">
      <dgm:prSet phldrT="[Text]" custT="1"/>
      <dgm:spPr>
        <a:xfrm>
          <a:off x="2311361" y="1517419"/>
          <a:ext cx="1854623" cy="1854623"/>
        </a:xfrm>
        <a:prstGeom prst="gear9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Emergency assistance to prevent system failures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CE5C8F9-DE59-4239-886B-2193978C0D37}" type="parTrans" cxnId="{8A370FF7-CB18-489E-B0C2-F1C6E911F734}">
      <dgm:prSet/>
      <dgm:spPr/>
      <dgm:t>
        <a:bodyPr/>
        <a:lstStyle/>
        <a:p>
          <a:endParaRPr lang="en-US"/>
        </a:p>
      </dgm:t>
    </dgm:pt>
    <dgm:pt modelId="{1A3767C5-CA18-4A78-8AFC-2543F8CE5F05}" type="sibTrans" cxnId="{8A370FF7-CB18-489E-B0C2-F1C6E911F734}">
      <dgm:prSet/>
      <dgm:spPr>
        <a:xfrm>
          <a:off x="2159936" y="1242539"/>
          <a:ext cx="2373918" cy="2373918"/>
        </a:xfrm>
        <a:prstGeom prst="circularArrow">
          <a:avLst>
            <a:gd name="adj1" fmla="val 4687"/>
            <a:gd name="adj2" fmla="val 299029"/>
            <a:gd name="adj3" fmla="val 2492830"/>
            <a:gd name="adj4" fmla="val 15912493"/>
            <a:gd name="adj5" fmla="val 5469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432D67A-5062-4B06-8884-9A5C299FDEC3}">
      <dgm:prSet phldrT="[Text]" custT="1"/>
      <dgm:spPr>
        <a:xfrm>
          <a:off x="1232307" y="1079053"/>
          <a:ext cx="1348817" cy="1348817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Identification of critical parts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B0F14C-B267-47B0-AB89-7256420FEB47}" type="parTrans" cxnId="{23B911A2-5540-4602-8FE5-174041A5042F}">
      <dgm:prSet/>
      <dgm:spPr/>
      <dgm:t>
        <a:bodyPr/>
        <a:lstStyle/>
        <a:p>
          <a:endParaRPr lang="en-US"/>
        </a:p>
      </dgm:t>
    </dgm:pt>
    <dgm:pt modelId="{8FAEC8ED-D37C-400E-8198-76F39C1A8C8D}" type="sibTrans" cxnId="{23B911A2-5540-4602-8FE5-174041A5042F}">
      <dgm:prSet/>
      <dgm:spPr>
        <a:xfrm>
          <a:off x="993434" y="784140"/>
          <a:ext cx="1724799" cy="17247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FE31B7D-ECDA-4CE2-9F17-CF7F6BA3AE60}">
      <dgm:prSet phldrT="[Text]" custT="1"/>
      <dgm:spPr>
        <a:xfrm rot="20700000">
          <a:off x="1987782" y="148507"/>
          <a:ext cx="1321565" cy="1321565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Regional training courses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3F2B84C-1E78-4417-8932-4EE64435FDA5}" type="parTrans" cxnId="{99694529-2335-4656-B1BE-D254D0249147}">
      <dgm:prSet/>
      <dgm:spPr/>
      <dgm:t>
        <a:bodyPr/>
        <a:lstStyle/>
        <a:p>
          <a:endParaRPr lang="en-US"/>
        </a:p>
      </dgm:t>
    </dgm:pt>
    <dgm:pt modelId="{BF5D8CED-A0B1-4CCE-BD4A-3362101C9581}" type="sibTrans" cxnId="{99694529-2335-4656-B1BE-D254D0249147}">
      <dgm:prSet/>
      <dgm:spPr>
        <a:xfrm>
          <a:off x="1682091" y="-137436"/>
          <a:ext cx="1859681" cy="18596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D502593-765F-4870-8534-83D7E03D6F8B}" type="pres">
      <dgm:prSet presAssocID="{2B16D580-5578-4C72-98E7-78E81E4DB5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6870E5-AC60-4B57-9EE8-07C73FEFACB8}" type="pres">
      <dgm:prSet presAssocID="{C8EBEA75-28BD-4A7E-B9F7-5C9064CD78AA}" presName="gear1" presStyleLbl="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9A7AD-264D-4CEC-9F1B-5C4437E8CD20}" type="pres">
      <dgm:prSet presAssocID="{C8EBEA75-28BD-4A7E-B9F7-5C9064CD78AA}" presName="gear1srcNode" presStyleLbl="node1" presStyleIdx="0" presStyleCnt="3"/>
      <dgm:spPr/>
      <dgm:t>
        <a:bodyPr/>
        <a:lstStyle/>
        <a:p>
          <a:endParaRPr lang="en-US"/>
        </a:p>
      </dgm:t>
    </dgm:pt>
    <dgm:pt modelId="{E222A4B6-BD90-4F46-BB7F-FF3CB1A710A9}" type="pres">
      <dgm:prSet presAssocID="{C8EBEA75-28BD-4A7E-B9F7-5C9064CD78AA}" presName="gear1dstNode" presStyleLbl="node1" presStyleIdx="0" presStyleCnt="3"/>
      <dgm:spPr/>
      <dgm:t>
        <a:bodyPr/>
        <a:lstStyle/>
        <a:p>
          <a:endParaRPr lang="en-US"/>
        </a:p>
      </dgm:t>
    </dgm:pt>
    <dgm:pt modelId="{EE47AE75-B73D-4593-A109-C104235039C6}" type="pres">
      <dgm:prSet presAssocID="{0432D67A-5062-4B06-8884-9A5C299FDEC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028A0-5F16-4FE6-A67D-DAEDAC6FAA90}" type="pres">
      <dgm:prSet presAssocID="{0432D67A-5062-4B06-8884-9A5C299FDEC3}" presName="gear2srcNode" presStyleLbl="node1" presStyleIdx="1" presStyleCnt="3"/>
      <dgm:spPr/>
      <dgm:t>
        <a:bodyPr/>
        <a:lstStyle/>
        <a:p>
          <a:endParaRPr lang="en-US"/>
        </a:p>
      </dgm:t>
    </dgm:pt>
    <dgm:pt modelId="{15F00332-802C-4A4B-B861-1AF284FE4DD4}" type="pres">
      <dgm:prSet presAssocID="{0432D67A-5062-4B06-8884-9A5C299FDEC3}" presName="gear2dstNode" presStyleLbl="node1" presStyleIdx="1" presStyleCnt="3"/>
      <dgm:spPr/>
      <dgm:t>
        <a:bodyPr/>
        <a:lstStyle/>
        <a:p>
          <a:endParaRPr lang="en-US"/>
        </a:p>
      </dgm:t>
    </dgm:pt>
    <dgm:pt modelId="{A968472A-4717-4F52-BC6E-95E5C5F98417}" type="pres">
      <dgm:prSet presAssocID="{9FE31B7D-ECDA-4CE2-9F17-CF7F6BA3AE60}" presName="gear3" presStyleLbl="node1" presStyleIdx="2" presStyleCnt="3" custScaleX="135481" custScaleY="127454" custLinFactNeighborX="3493" custLinFactNeighborY="-5841"/>
      <dgm:spPr/>
      <dgm:t>
        <a:bodyPr/>
        <a:lstStyle/>
        <a:p>
          <a:endParaRPr lang="en-US"/>
        </a:p>
      </dgm:t>
    </dgm:pt>
    <dgm:pt modelId="{2BF953E3-925C-406C-ACA9-5199975305E6}" type="pres">
      <dgm:prSet presAssocID="{9FE31B7D-ECDA-4CE2-9F17-CF7F6BA3AE6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BB2CF-812E-4806-9A15-A2BC585AB846}" type="pres">
      <dgm:prSet presAssocID="{9FE31B7D-ECDA-4CE2-9F17-CF7F6BA3AE60}" presName="gear3srcNode" presStyleLbl="node1" presStyleIdx="2" presStyleCnt="3"/>
      <dgm:spPr/>
      <dgm:t>
        <a:bodyPr/>
        <a:lstStyle/>
        <a:p>
          <a:endParaRPr lang="en-US"/>
        </a:p>
      </dgm:t>
    </dgm:pt>
    <dgm:pt modelId="{FF39755D-3945-4A06-A4A0-5162586D5EA5}" type="pres">
      <dgm:prSet presAssocID="{9FE31B7D-ECDA-4CE2-9F17-CF7F6BA3AE60}" presName="gear3dstNode" presStyleLbl="node1" presStyleIdx="2" presStyleCnt="3"/>
      <dgm:spPr/>
      <dgm:t>
        <a:bodyPr/>
        <a:lstStyle/>
        <a:p>
          <a:endParaRPr lang="en-US"/>
        </a:p>
      </dgm:t>
    </dgm:pt>
    <dgm:pt modelId="{F8215DF5-78E2-4241-A36B-119B9C93AD54}" type="pres">
      <dgm:prSet presAssocID="{1A3767C5-CA18-4A78-8AFC-2543F8CE5F0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EC8ACA7-BB43-434D-85A9-DAD07E80F106}" type="pres">
      <dgm:prSet presAssocID="{8FAEC8ED-D37C-400E-8198-76F39C1A8C8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588098B-D55E-4078-A5E6-5516B8E06AD6}" type="pres">
      <dgm:prSet presAssocID="{BF5D8CED-A0B1-4CCE-BD4A-3362101C958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4ED0F09-A8A4-47C6-8F58-C9CA44B2ED1C}" type="presOf" srcId="{9FE31B7D-ECDA-4CE2-9F17-CF7F6BA3AE60}" destId="{679BB2CF-812E-4806-9A15-A2BC585AB846}" srcOrd="2" destOrd="0" presId="urn:microsoft.com/office/officeart/2005/8/layout/gear1"/>
    <dgm:cxn modelId="{99694529-2335-4656-B1BE-D254D0249147}" srcId="{2B16D580-5578-4C72-98E7-78E81E4DB526}" destId="{9FE31B7D-ECDA-4CE2-9F17-CF7F6BA3AE60}" srcOrd="2" destOrd="0" parTransId="{93F2B84C-1E78-4417-8932-4EE64435FDA5}" sibTransId="{BF5D8CED-A0B1-4CCE-BD4A-3362101C9581}"/>
    <dgm:cxn modelId="{AA930033-A7C1-404A-8322-A4158F964EBB}" type="presOf" srcId="{9FE31B7D-ECDA-4CE2-9F17-CF7F6BA3AE60}" destId="{FF39755D-3945-4A06-A4A0-5162586D5EA5}" srcOrd="3" destOrd="0" presId="urn:microsoft.com/office/officeart/2005/8/layout/gear1"/>
    <dgm:cxn modelId="{ED3BFC6F-D898-480F-A38B-88283666FC2A}" type="presOf" srcId="{C8EBEA75-28BD-4A7E-B9F7-5C9064CD78AA}" destId="{8779A7AD-264D-4CEC-9F1B-5C4437E8CD20}" srcOrd="1" destOrd="0" presId="urn:microsoft.com/office/officeart/2005/8/layout/gear1"/>
    <dgm:cxn modelId="{B65A66C2-7830-47B4-85D9-99C93736292A}" type="presOf" srcId="{0432D67A-5062-4B06-8884-9A5C299FDEC3}" destId="{15F00332-802C-4A4B-B861-1AF284FE4DD4}" srcOrd="2" destOrd="0" presId="urn:microsoft.com/office/officeart/2005/8/layout/gear1"/>
    <dgm:cxn modelId="{AA5499E2-3830-4D08-A7C3-3647294DF352}" type="presOf" srcId="{0432D67A-5062-4B06-8884-9A5C299FDEC3}" destId="{EE47AE75-B73D-4593-A109-C104235039C6}" srcOrd="0" destOrd="0" presId="urn:microsoft.com/office/officeart/2005/8/layout/gear1"/>
    <dgm:cxn modelId="{F694BCAF-5DAD-4C89-AF9D-DDF25FF2CFD7}" type="presOf" srcId="{C8EBEA75-28BD-4A7E-B9F7-5C9064CD78AA}" destId="{E222A4B6-BD90-4F46-BB7F-FF3CB1A710A9}" srcOrd="2" destOrd="0" presId="urn:microsoft.com/office/officeart/2005/8/layout/gear1"/>
    <dgm:cxn modelId="{C9128B9D-B0CA-4A61-861D-DB1AC6277751}" type="presOf" srcId="{BF5D8CED-A0B1-4CCE-BD4A-3362101C9581}" destId="{D588098B-D55E-4078-A5E6-5516B8E06AD6}" srcOrd="0" destOrd="0" presId="urn:microsoft.com/office/officeart/2005/8/layout/gear1"/>
    <dgm:cxn modelId="{D6EE2423-B040-4AC3-88F4-20B9EE1B7516}" type="presOf" srcId="{0432D67A-5062-4B06-8884-9A5C299FDEC3}" destId="{424028A0-5F16-4FE6-A67D-DAEDAC6FAA90}" srcOrd="1" destOrd="0" presId="urn:microsoft.com/office/officeart/2005/8/layout/gear1"/>
    <dgm:cxn modelId="{8A370FF7-CB18-489E-B0C2-F1C6E911F734}" srcId="{2B16D580-5578-4C72-98E7-78E81E4DB526}" destId="{C8EBEA75-28BD-4A7E-B9F7-5C9064CD78AA}" srcOrd="0" destOrd="0" parTransId="{0CE5C8F9-DE59-4239-886B-2193978C0D37}" sibTransId="{1A3767C5-CA18-4A78-8AFC-2543F8CE5F05}"/>
    <dgm:cxn modelId="{F2D668EF-4338-42C1-B904-E62A17E461A1}" type="presOf" srcId="{8FAEC8ED-D37C-400E-8198-76F39C1A8C8D}" destId="{CEC8ACA7-BB43-434D-85A9-DAD07E80F106}" srcOrd="0" destOrd="0" presId="urn:microsoft.com/office/officeart/2005/8/layout/gear1"/>
    <dgm:cxn modelId="{8B61C572-B6FB-453A-8E5C-224598F3D7EA}" type="presOf" srcId="{1A3767C5-CA18-4A78-8AFC-2543F8CE5F05}" destId="{F8215DF5-78E2-4241-A36B-119B9C93AD54}" srcOrd="0" destOrd="0" presId="urn:microsoft.com/office/officeart/2005/8/layout/gear1"/>
    <dgm:cxn modelId="{23B911A2-5540-4602-8FE5-174041A5042F}" srcId="{2B16D580-5578-4C72-98E7-78E81E4DB526}" destId="{0432D67A-5062-4B06-8884-9A5C299FDEC3}" srcOrd="1" destOrd="0" parTransId="{23B0F14C-B267-47B0-AB89-7256420FEB47}" sibTransId="{8FAEC8ED-D37C-400E-8198-76F39C1A8C8D}"/>
    <dgm:cxn modelId="{196206EF-9989-4BF9-B49C-F36E6AB0DFBE}" type="presOf" srcId="{2B16D580-5578-4C72-98E7-78E81E4DB526}" destId="{0D502593-765F-4870-8534-83D7E03D6F8B}" srcOrd="0" destOrd="0" presId="urn:microsoft.com/office/officeart/2005/8/layout/gear1"/>
    <dgm:cxn modelId="{0BB4D0CE-20B9-48C5-AB2B-CDDA567BB74B}" type="presOf" srcId="{9FE31B7D-ECDA-4CE2-9F17-CF7F6BA3AE60}" destId="{2BF953E3-925C-406C-ACA9-5199975305E6}" srcOrd="1" destOrd="0" presId="urn:microsoft.com/office/officeart/2005/8/layout/gear1"/>
    <dgm:cxn modelId="{511F45B6-5F74-4F74-ADA2-C3A556B57422}" type="presOf" srcId="{9FE31B7D-ECDA-4CE2-9F17-CF7F6BA3AE60}" destId="{A968472A-4717-4F52-BC6E-95E5C5F98417}" srcOrd="0" destOrd="0" presId="urn:microsoft.com/office/officeart/2005/8/layout/gear1"/>
    <dgm:cxn modelId="{CA37846A-5563-4C40-BE5E-595EC84AE874}" type="presOf" srcId="{C8EBEA75-28BD-4A7E-B9F7-5C9064CD78AA}" destId="{C66870E5-AC60-4B57-9EE8-07C73FEFACB8}" srcOrd="0" destOrd="0" presId="urn:microsoft.com/office/officeart/2005/8/layout/gear1"/>
    <dgm:cxn modelId="{5C4D5725-4779-47AA-A86A-55A059E4A954}" type="presParOf" srcId="{0D502593-765F-4870-8534-83D7E03D6F8B}" destId="{C66870E5-AC60-4B57-9EE8-07C73FEFACB8}" srcOrd="0" destOrd="0" presId="urn:microsoft.com/office/officeart/2005/8/layout/gear1"/>
    <dgm:cxn modelId="{998D5B7F-FBAB-4D31-A343-893B3387AB36}" type="presParOf" srcId="{0D502593-765F-4870-8534-83D7E03D6F8B}" destId="{8779A7AD-264D-4CEC-9F1B-5C4437E8CD20}" srcOrd="1" destOrd="0" presId="urn:microsoft.com/office/officeart/2005/8/layout/gear1"/>
    <dgm:cxn modelId="{B1B75A15-044C-40AB-881D-C8CF950EABFC}" type="presParOf" srcId="{0D502593-765F-4870-8534-83D7E03D6F8B}" destId="{E222A4B6-BD90-4F46-BB7F-FF3CB1A710A9}" srcOrd="2" destOrd="0" presId="urn:microsoft.com/office/officeart/2005/8/layout/gear1"/>
    <dgm:cxn modelId="{644368E0-24ED-445E-AB6B-12D5FDBD4499}" type="presParOf" srcId="{0D502593-765F-4870-8534-83D7E03D6F8B}" destId="{EE47AE75-B73D-4593-A109-C104235039C6}" srcOrd="3" destOrd="0" presId="urn:microsoft.com/office/officeart/2005/8/layout/gear1"/>
    <dgm:cxn modelId="{B42BD2B7-EC67-48C2-B728-816036477423}" type="presParOf" srcId="{0D502593-765F-4870-8534-83D7E03D6F8B}" destId="{424028A0-5F16-4FE6-A67D-DAEDAC6FAA90}" srcOrd="4" destOrd="0" presId="urn:microsoft.com/office/officeart/2005/8/layout/gear1"/>
    <dgm:cxn modelId="{63E0E5DA-43C8-42AA-97ED-3C9B00B9D1C5}" type="presParOf" srcId="{0D502593-765F-4870-8534-83D7E03D6F8B}" destId="{15F00332-802C-4A4B-B861-1AF284FE4DD4}" srcOrd="5" destOrd="0" presId="urn:microsoft.com/office/officeart/2005/8/layout/gear1"/>
    <dgm:cxn modelId="{BCC15384-4DA8-42C5-B881-CB185BC5ACF5}" type="presParOf" srcId="{0D502593-765F-4870-8534-83D7E03D6F8B}" destId="{A968472A-4717-4F52-BC6E-95E5C5F98417}" srcOrd="6" destOrd="0" presId="urn:microsoft.com/office/officeart/2005/8/layout/gear1"/>
    <dgm:cxn modelId="{C62245C0-2579-43B9-A256-93AE7BFAE40F}" type="presParOf" srcId="{0D502593-765F-4870-8534-83D7E03D6F8B}" destId="{2BF953E3-925C-406C-ACA9-5199975305E6}" srcOrd="7" destOrd="0" presId="urn:microsoft.com/office/officeart/2005/8/layout/gear1"/>
    <dgm:cxn modelId="{CF9D5664-D50F-44D5-9ED0-6B807011D666}" type="presParOf" srcId="{0D502593-765F-4870-8534-83D7E03D6F8B}" destId="{679BB2CF-812E-4806-9A15-A2BC585AB846}" srcOrd="8" destOrd="0" presId="urn:microsoft.com/office/officeart/2005/8/layout/gear1"/>
    <dgm:cxn modelId="{EB226AAA-442D-45E9-AA32-2FBD781E0DD2}" type="presParOf" srcId="{0D502593-765F-4870-8534-83D7E03D6F8B}" destId="{FF39755D-3945-4A06-A4A0-5162586D5EA5}" srcOrd="9" destOrd="0" presId="urn:microsoft.com/office/officeart/2005/8/layout/gear1"/>
    <dgm:cxn modelId="{842A3BEE-A99B-4ADC-AA0D-1462A25F0FDB}" type="presParOf" srcId="{0D502593-765F-4870-8534-83D7E03D6F8B}" destId="{F8215DF5-78E2-4241-A36B-119B9C93AD54}" srcOrd="10" destOrd="0" presId="urn:microsoft.com/office/officeart/2005/8/layout/gear1"/>
    <dgm:cxn modelId="{F3A66F55-0C47-43DA-BDAA-7BAF05556712}" type="presParOf" srcId="{0D502593-765F-4870-8534-83D7E03D6F8B}" destId="{CEC8ACA7-BB43-434D-85A9-DAD07E80F106}" srcOrd="11" destOrd="0" presId="urn:microsoft.com/office/officeart/2005/8/layout/gear1"/>
    <dgm:cxn modelId="{1227C342-8654-4B3D-887A-DEC88F068AB3}" type="presParOf" srcId="{0D502593-765F-4870-8534-83D7E03D6F8B}" destId="{D588098B-D55E-4078-A5E6-5516B8E06A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D3372-2F79-4BF0-89CA-8B5026D7664D}">
      <dsp:nvSpPr>
        <dsp:cNvPr id="0" name=""/>
        <dsp:cNvSpPr/>
      </dsp:nvSpPr>
      <dsp:spPr>
        <a:xfrm rot="21348445">
          <a:off x="2385394" y="2352897"/>
          <a:ext cx="2693008" cy="2687433"/>
        </a:xfrm>
        <a:prstGeom prst="gear9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 on backwashing, maintenance, and monthly monitoring 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24674" y="2982478"/>
        <a:ext cx="1611012" cy="1381396"/>
      </dsp:txXfrm>
    </dsp:sp>
    <dsp:sp modelId="{10AAD7FB-DC45-4F44-97C7-2B5F3E4503CE}">
      <dsp:nvSpPr>
        <dsp:cNvPr id="0" name=""/>
        <dsp:cNvSpPr/>
      </dsp:nvSpPr>
      <dsp:spPr>
        <a:xfrm>
          <a:off x="601037" y="1823543"/>
          <a:ext cx="2134076" cy="2023203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Troubleshooting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26501" y="2335969"/>
        <a:ext cx="1083148" cy="998351"/>
      </dsp:txXfrm>
    </dsp:sp>
    <dsp:sp modelId="{E5CB610C-FCBB-41AF-BD1D-2685601D7EE0}">
      <dsp:nvSpPr>
        <dsp:cNvPr id="0" name=""/>
        <dsp:cNvSpPr/>
      </dsp:nvSpPr>
      <dsp:spPr>
        <a:xfrm rot="20700000">
          <a:off x="1730644" y="145102"/>
          <a:ext cx="2543490" cy="2353537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On-site training and assistance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2646995" y="990353"/>
        <a:ext cx="710789" cy="663035"/>
      </dsp:txXfrm>
    </dsp:sp>
    <dsp:sp modelId="{63FCB13E-1256-4864-9D34-3F9FE0D29029}">
      <dsp:nvSpPr>
        <dsp:cNvPr id="0" name=""/>
        <dsp:cNvSpPr/>
      </dsp:nvSpPr>
      <dsp:spPr>
        <a:xfrm>
          <a:off x="2142408" y="1939299"/>
          <a:ext cx="3447050" cy="3447050"/>
        </a:xfrm>
        <a:prstGeom prst="circularArrow">
          <a:avLst>
            <a:gd name="adj1" fmla="val 4687"/>
            <a:gd name="adj2" fmla="val 299029"/>
            <a:gd name="adj3" fmla="val 2508004"/>
            <a:gd name="adj4" fmla="val 15878971"/>
            <a:gd name="adj5" fmla="val 5469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2570A-B02C-447B-94FA-A37E67A76C8D}">
      <dsp:nvSpPr>
        <dsp:cNvPr id="0" name=""/>
        <dsp:cNvSpPr/>
      </dsp:nvSpPr>
      <dsp:spPr>
        <a:xfrm>
          <a:off x="428003" y="1277214"/>
          <a:ext cx="2504497" cy="25044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E857D-5351-417F-8CC6-43A5B56BF8CC}">
      <dsp:nvSpPr>
        <dsp:cNvPr id="0" name=""/>
        <dsp:cNvSpPr/>
      </dsp:nvSpPr>
      <dsp:spPr>
        <a:xfrm>
          <a:off x="1427967" y="-60961"/>
          <a:ext cx="2700353" cy="27003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D90B6-DF39-4E37-8BD3-C970701FB575}">
      <dsp:nvSpPr>
        <dsp:cNvPr id="0" name=""/>
        <dsp:cNvSpPr/>
      </dsp:nvSpPr>
      <dsp:spPr>
        <a:xfrm>
          <a:off x="3393443" y="2223400"/>
          <a:ext cx="2425990" cy="2425990"/>
        </a:xfrm>
        <a:prstGeom prst="gear9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/>
            <a:t>Emergency repair equipment for loan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1175" y="2791677"/>
        <a:ext cx="1450526" cy="1247009"/>
      </dsp:txXfrm>
    </dsp:sp>
    <dsp:sp modelId="{4EA0DA80-C90F-4EFF-968D-B894CE1E4151}">
      <dsp:nvSpPr>
        <dsp:cNvPr id="0" name=""/>
        <dsp:cNvSpPr/>
      </dsp:nvSpPr>
      <dsp:spPr>
        <a:xfrm>
          <a:off x="1785761" y="2189282"/>
          <a:ext cx="1764356" cy="1764356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Preventative Maintenance Plans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29943" y="2636149"/>
        <a:ext cx="875992" cy="870622"/>
      </dsp:txXfrm>
    </dsp:sp>
    <dsp:sp modelId="{7EC14113-BC7C-428E-A8E5-02187CD25FA4}">
      <dsp:nvSpPr>
        <dsp:cNvPr id="0" name=""/>
        <dsp:cNvSpPr/>
      </dsp:nvSpPr>
      <dsp:spPr>
        <a:xfrm rot="20700000">
          <a:off x="2470495" y="84288"/>
          <a:ext cx="2867550" cy="2439138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Assistance attaining certification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3502517" y="953504"/>
        <a:ext cx="803506" cy="700705"/>
      </dsp:txXfrm>
    </dsp:sp>
    <dsp:sp modelId="{DB49CEF3-E137-4869-A4DA-84C2DBFCC455}">
      <dsp:nvSpPr>
        <dsp:cNvPr id="0" name=""/>
        <dsp:cNvSpPr/>
      </dsp:nvSpPr>
      <dsp:spPr>
        <a:xfrm>
          <a:off x="3077502" y="1862712"/>
          <a:ext cx="3105267" cy="3105267"/>
        </a:xfrm>
        <a:prstGeom prst="circularArrow">
          <a:avLst>
            <a:gd name="adj1" fmla="val 4687"/>
            <a:gd name="adj2" fmla="val 299029"/>
            <a:gd name="adj3" fmla="val 2484726"/>
            <a:gd name="adj4" fmla="val 15930745"/>
            <a:gd name="adj5" fmla="val 5469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02744-122A-4E7E-8F6F-819329E3928F}">
      <dsp:nvSpPr>
        <dsp:cNvPr id="0" name=""/>
        <dsp:cNvSpPr/>
      </dsp:nvSpPr>
      <dsp:spPr>
        <a:xfrm>
          <a:off x="1537713" y="1265414"/>
          <a:ext cx="2256171" cy="22561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24439-6A5F-4DE3-BB48-AABC2FF408F2}">
      <dsp:nvSpPr>
        <dsp:cNvPr id="0" name=""/>
        <dsp:cNvSpPr/>
      </dsp:nvSpPr>
      <dsp:spPr>
        <a:xfrm>
          <a:off x="2438529" y="59921"/>
          <a:ext cx="2432606" cy="24326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870E5-AC60-4B57-9EE8-07C73FEFACB8}">
      <dsp:nvSpPr>
        <dsp:cNvPr id="0" name=""/>
        <dsp:cNvSpPr/>
      </dsp:nvSpPr>
      <dsp:spPr>
        <a:xfrm>
          <a:off x="2782971" y="2169182"/>
          <a:ext cx="2470365" cy="2470365"/>
        </a:xfrm>
        <a:prstGeom prst="gear9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Emergency assistance to prevent system failures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279624" y="2747853"/>
        <a:ext cx="1477059" cy="1269819"/>
      </dsp:txXfrm>
    </dsp:sp>
    <dsp:sp modelId="{EE47AE75-B73D-4593-A109-C104235039C6}">
      <dsp:nvSpPr>
        <dsp:cNvPr id="0" name=""/>
        <dsp:cNvSpPr/>
      </dsp:nvSpPr>
      <dsp:spPr>
        <a:xfrm>
          <a:off x="1345667" y="1585277"/>
          <a:ext cx="1796629" cy="1796629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Identification of critical parts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97974" y="2040317"/>
        <a:ext cx="892015" cy="886549"/>
      </dsp:txXfrm>
    </dsp:sp>
    <dsp:sp modelId="{A968472A-4717-4F52-BC6E-95E5C5F98417}">
      <dsp:nvSpPr>
        <dsp:cNvPr id="0" name=""/>
        <dsp:cNvSpPr/>
      </dsp:nvSpPr>
      <dsp:spPr>
        <a:xfrm rot="20700000">
          <a:off x="2089119" y="130006"/>
          <a:ext cx="2436633" cy="2191891"/>
        </a:xfrm>
        <a:prstGeom prst="gear6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Regional training courses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2966655" y="915217"/>
        <a:ext cx="681560" cy="621467"/>
      </dsp:txXfrm>
    </dsp:sp>
    <dsp:sp modelId="{F8215DF5-78E2-4241-A36B-119B9C93AD54}">
      <dsp:nvSpPr>
        <dsp:cNvPr id="0" name=""/>
        <dsp:cNvSpPr/>
      </dsp:nvSpPr>
      <dsp:spPr>
        <a:xfrm>
          <a:off x="2596289" y="1794545"/>
          <a:ext cx="3162068" cy="3162068"/>
        </a:xfrm>
        <a:prstGeom prst="circularArrow">
          <a:avLst>
            <a:gd name="adj1" fmla="val 4687"/>
            <a:gd name="adj2" fmla="val 299029"/>
            <a:gd name="adj3" fmla="val 2492830"/>
            <a:gd name="adj4" fmla="val 15912493"/>
            <a:gd name="adj5" fmla="val 5469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8ACA7-BB43-434D-85A9-DAD07E80F106}">
      <dsp:nvSpPr>
        <dsp:cNvPr id="0" name=""/>
        <dsp:cNvSpPr/>
      </dsp:nvSpPr>
      <dsp:spPr>
        <a:xfrm>
          <a:off x="1027487" y="1186475"/>
          <a:ext cx="2297440" cy="22974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098B-D55E-4078-A5E6-5516B8E06AD6}">
      <dsp:nvSpPr>
        <dsp:cNvPr id="0" name=""/>
        <dsp:cNvSpPr/>
      </dsp:nvSpPr>
      <dsp:spPr>
        <a:xfrm>
          <a:off x="1944781" y="-41067"/>
          <a:ext cx="2477103" cy="247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9E7EA-FDE8-4532-A549-EC7FA7561AC0}" type="datetimeFigureOut">
              <a:rPr lang="en-US" smtClean="0"/>
              <a:t>2/3/20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5C69-0443-4D23-89CD-9EF19C659F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1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228850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Lived in LB for 15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WPO for approx. 14 years from 1990-2005.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 assigned RMWs- Kent Knapp &amp; Steve Evavold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Received WD OIT &amp; WT1 in 1994 –WT1 cert still active and have enough primary op time to qualify for WD1 &amp; WT2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Operator pay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Clerk for 12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leaving LB worked for the RUBA program for 14 years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Fun Fact! 1 billion</a:t>
            </a:r>
            <a:r>
              <a:rPr lang="en-US" sz="1600" b="1" baseline="0" dirty="0" smtClean="0"/>
              <a:t> $$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Intro to next slide…The funding agencies began to notice that the infrastructure was quickly failing or not being maintained. In response…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3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7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6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In addition to the 164 actively assigned communities, there are 32 advisory communities.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4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Currently, 11 of the 14.5 field RMW positions are filled. Recruitment for the vacant positions are on going. 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4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8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3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96 years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5C69-0443-4D23-89CD-9EF19C659F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3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062" y="1593013"/>
            <a:ext cx="8689976" cy="166505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Remote Maintenance Worker (RMW) Program Overview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062" y="3427067"/>
            <a:ext cx="8689976" cy="13715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Tammy Helms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RMW Program Manager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Division of Water</a:t>
            </a:r>
          </a:p>
          <a:p>
            <a:r>
              <a:rPr lang="en-US" dirty="0">
                <a:solidFill>
                  <a:srgbClr val="002060"/>
                </a:solidFill>
              </a:rPr>
              <a:t>Department of Environmental Conservation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6" y="4026657"/>
            <a:ext cx="2733674" cy="27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56803" y="5088778"/>
            <a:ext cx="9553417" cy="1290508"/>
          </a:xfrm>
        </p:spPr>
        <p:txBody>
          <a:bodyPr/>
          <a:lstStyle/>
          <a:p>
            <a:pPr marL="274320" lvl="2" indent="0" algn="ctr">
              <a:lnSpc>
                <a:spcPct val="100000"/>
              </a:lnSpc>
              <a:spcBef>
                <a:spcPts val="1200"/>
              </a:spcBef>
              <a:buClr>
                <a:srgbClr val="009DD9"/>
              </a:buClr>
              <a:buSzPct val="95000"/>
              <a:buNone/>
              <a:tabLst>
                <a:tab pos="519113" algn="l"/>
              </a:tabLst>
            </a:pPr>
            <a:r>
              <a:rPr lang="en-US" sz="2400" cap="none" dirty="0">
                <a:solidFill>
                  <a:prstClr val="black"/>
                </a:solidFill>
                <a:latin typeface="Constantia"/>
              </a:rPr>
              <a:t>RMW website</a:t>
            </a:r>
            <a:r>
              <a:rPr lang="en-US" sz="2400" cap="none" dirty="0" smtClean="0">
                <a:solidFill>
                  <a:prstClr val="black"/>
                </a:solidFill>
                <a:latin typeface="Constantia"/>
              </a:rPr>
              <a:t>: </a:t>
            </a:r>
            <a:r>
              <a:rPr lang="en-US" sz="2400" b="1" cap="none" dirty="0" smtClean="0">
                <a:solidFill>
                  <a:prstClr val="black"/>
                </a:solidFill>
                <a:latin typeface="Constantia"/>
              </a:rPr>
              <a:t>http://dec.alaska.gov/water/rmw/index.htm</a:t>
            </a:r>
            <a:endParaRPr lang="en-US" sz="2100" b="1" cap="none" dirty="0">
              <a:solidFill>
                <a:schemeClr val="tx2">
                  <a:lumMod val="50000"/>
                </a:schemeClr>
              </a:solidFill>
              <a:latin typeface="Constant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483357" y="1979817"/>
            <a:ext cx="6672430" cy="3388249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cap="none" dirty="0" smtClean="0">
                <a:solidFill>
                  <a:prstClr val="black"/>
                </a:solidFill>
                <a:latin typeface="Constantia"/>
              </a:rPr>
              <a:t>Tammy Helms</a:t>
            </a:r>
            <a:endParaRPr lang="en-US" sz="2400" cap="none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cap="none" dirty="0">
                <a:solidFill>
                  <a:prstClr val="black"/>
                </a:solidFill>
                <a:latin typeface="Constantia"/>
              </a:rPr>
              <a:t>Program Manager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cap="none" dirty="0" smtClean="0">
                <a:solidFill>
                  <a:prstClr val="black"/>
                </a:solidFill>
                <a:latin typeface="Constantia"/>
              </a:rPr>
              <a:t>Technical Assistance and Finance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cap="none" dirty="0" smtClean="0">
                <a:solidFill>
                  <a:prstClr val="black"/>
                </a:solidFill>
                <a:latin typeface="Constantia"/>
              </a:rPr>
              <a:t>Division </a:t>
            </a:r>
            <a:r>
              <a:rPr lang="en-US" sz="2400" cap="none" dirty="0">
                <a:solidFill>
                  <a:prstClr val="black"/>
                </a:solidFill>
                <a:latin typeface="Constantia"/>
              </a:rPr>
              <a:t>of Water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cap="none" dirty="0">
                <a:solidFill>
                  <a:prstClr val="black"/>
                </a:solidFill>
                <a:latin typeface="Constantia"/>
              </a:rPr>
              <a:t>ADEC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cap="none" dirty="0" smtClean="0">
                <a:solidFill>
                  <a:prstClr val="black"/>
                </a:solidFill>
                <a:latin typeface="Constantia"/>
              </a:rPr>
              <a:t>269-7613</a:t>
            </a:r>
            <a:endParaRPr lang="en-US" sz="2400" cap="none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cap="none" dirty="0" smtClean="0">
                <a:solidFill>
                  <a:prstClr val="black"/>
                </a:solidFill>
                <a:latin typeface="Constantia"/>
              </a:rPr>
              <a:t>tammy.helms@alaska.gov</a:t>
            </a:r>
            <a:endParaRPr lang="en-US" sz="2400" cap="none" dirty="0">
              <a:solidFill>
                <a:prstClr val="black"/>
              </a:solidFill>
              <a:latin typeface="Constanti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6803" y="466139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352" y="1759118"/>
            <a:ext cx="8689976" cy="3480612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solidFill>
                  <a:srgbClr val="002060"/>
                </a:solidFill>
              </a:rPr>
              <a:t>Over one billion dollars in State and Federal funds have been spent to construct or upgrade water and wastewater infrastructure in rural Alaska</a:t>
            </a:r>
            <a:endParaRPr lang="en-US" sz="3600" cap="none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337" y="457752"/>
            <a:ext cx="55175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$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91" y="-83749"/>
            <a:ext cx="664522" cy="1030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50" y="-57406"/>
            <a:ext cx="664522" cy="1030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176" y="457751"/>
            <a:ext cx="664522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808691"/>
            <a:ext cx="10364451" cy="159617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Creation on RMW program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2428" y="2404868"/>
            <a:ext cx="10872395" cy="3705476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2">
                  <a:lumMod val="50000"/>
                </a:schemeClr>
              </a:buClr>
              <a:buNone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600" cap="none" dirty="0">
                <a:solidFill>
                  <a:schemeClr val="accent1">
                    <a:lumMod val="50000"/>
                  </a:schemeClr>
                </a:solidFill>
              </a:rPr>
              <a:t>Remote Maintenance Worker (RMW) </a:t>
            </a: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Program was created to protect the water and wastewater infrastructure investment in rural communities. </a:t>
            </a:r>
          </a:p>
          <a:p>
            <a:pPr marL="0" indent="0" algn="ctr">
              <a:buClr>
                <a:schemeClr val="bg2">
                  <a:lumMod val="50000"/>
                </a:schemeClr>
              </a:buClr>
              <a:buNone/>
            </a:pPr>
            <a:endParaRPr lang="en-US" sz="1200" cap="non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Clr>
                <a:schemeClr val="bg2">
                  <a:lumMod val="50000"/>
                </a:schemeClr>
              </a:buClr>
              <a:buNone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The program is funded by the State, EPA and USDA-RD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231" y="646792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RMW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Goal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231" y="1758875"/>
            <a:ext cx="10068615" cy="3541059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200" cap="none" dirty="0">
                <a:solidFill>
                  <a:schemeClr val="accent1">
                    <a:lumMod val="50000"/>
                  </a:schemeClr>
                </a:solidFill>
              </a:rPr>
              <a:t>Develop the local capacity of rural Alaskan communities and individuals to provide and sustain public health protection while safeguarding state, federal, and community capital investments</a:t>
            </a: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2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68" y="3741986"/>
            <a:ext cx="2184954" cy="29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5" y="75304"/>
            <a:ext cx="10747196" cy="6702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2736" y="606478"/>
            <a:ext cx="410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Staff based regionally</a:t>
            </a: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approximately 12 active</a:t>
            </a:r>
            <a:br>
              <a:rPr lang="en-US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communities each</a:t>
            </a:r>
            <a:endParaRPr lang="en-US" sz="2400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755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141717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RMW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Program Supports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0750" y="1737894"/>
            <a:ext cx="10068615" cy="2708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cap="none" dirty="0">
                <a:solidFill>
                  <a:schemeClr val="accent1">
                    <a:lumMod val="50000"/>
                  </a:schemeClr>
                </a:solidFill>
              </a:rPr>
              <a:t>3 full time RMW 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field positions </a:t>
            </a:r>
            <a:r>
              <a:rPr lang="en-US" sz="2800" cap="none" dirty="0">
                <a:solidFill>
                  <a:schemeClr val="accent1">
                    <a:lumMod val="50000"/>
                  </a:schemeClr>
                </a:solidFill>
              </a:rPr>
              <a:t>and a RMW program coordinator employed 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by </a:t>
            </a:r>
            <a:r>
              <a:rPr lang="en-US" sz="2800" cap="none" dirty="0">
                <a:solidFill>
                  <a:schemeClr val="accent1">
                    <a:lumMod val="50000"/>
                  </a:schemeClr>
                </a:solidFill>
              </a:rPr>
              <a:t>DEC.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11 </a:t>
            </a:r>
            <a:r>
              <a:rPr lang="en-US" sz="2800" cap="none" dirty="0">
                <a:solidFill>
                  <a:schemeClr val="accent1">
                    <a:lumMod val="50000"/>
                  </a:schemeClr>
                </a:solidFill>
              </a:rPr>
              <a:t>full time, and 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one </a:t>
            </a:r>
            <a:r>
              <a:rPr lang="en-US" sz="2800" cap="none" dirty="0">
                <a:solidFill>
                  <a:schemeClr val="accent1">
                    <a:lumMod val="50000"/>
                  </a:schemeClr>
                </a:solidFill>
              </a:rPr>
              <a:t>half time RMW p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ositions employed through grants to five </a:t>
            </a:r>
            <a:r>
              <a:rPr lang="en-US" sz="2800" cap="none" dirty="0">
                <a:solidFill>
                  <a:schemeClr val="accent1">
                    <a:lumMod val="50000"/>
                  </a:schemeClr>
                </a:solidFill>
              </a:rPr>
              <a:t>separate non-profit 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entities.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en-US" sz="28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20" y="4522717"/>
            <a:ext cx="1334536" cy="1326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686" y="4469559"/>
            <a:ext cx="1328783" cy="1326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403" y="4462060"/>
            <a:ext cx="1359344" cy="1331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38" y="4431496"/>
            <a:ext cx="1390002" cy="138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653" y="4462060"/>
            <a:ext cx="1389529" cy="1387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0" y="4582047"/>
            <a:ext cx="1279155" cy="1267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067" y="5985092"/>
            <a:ext cx="9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98620" y="5925762"/>
            <a:ext cx="133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Bristol Bay Area Health Corp.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1933" y="5925762"/>
            <a:ext cx="133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Maniilaq</a:t>
            </a:r>
            <a:r>
              <a:rPr lang="en-US" dirty="0" smtClean="0"/>
              <a:t> Association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806" y="5793295"/>
            <a:ext cx="144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Norton Sound Health Corp.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91884" y="5793295"/>
            <a:ext cx="133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Tanana Chiefs Conference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41242" y="5846592"/>
            <a:ext cx="133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Yukon Kuskokwim Heath Corp.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3541907"/>
              </p:ext>
            </p:extLst>
          </p:nvPr>
        </p:nvGraphicFramePr>
        <p:xfrm>
          <a:off x="-525734" y="1343835"/>
          <a:ext cx="5173038" cy="489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46612357"/>
              </p:ext>
            </p:extLst>
          </p:nvPr>
        </p:nvGraphicFramePr>
        <p:xfrm>
          <a:off x="6131860" y="-161622"/>
          <a:ext cx="6964416" cy="441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82272978"/>
              </p:ext>
            </p:extLst>
          </p:nvPr>
        </p:nvGraphicFramePr>
        <p:xfrm>
          <a:off x="3838905" y="2241970"/>
          <a:ext cx="6015100" cy="449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Rectangle 12"/>
          <p:cNvSpPr/>
          <p:nvPr/>
        </p:nvSpPr>
        <p:spPr>
          <a:xfrm>
            <a:off x="2990626" y="473337"/>
            <a:ext cx="5128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cap="all" dirty="0" smtClean="0">
                <a:solidFill>
                  <a:srgbClr val="2FA3EE">
                    <a:lumMod val="50000"/>
                  </a:srgbClr>
                </a:solidFill>
                <a:ea typeface="+mj-ea"/>
                <a:cs typeface="+mj-cs"/>
              </a:rPr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7846" y="1173263"/>
            <a:ext cx="10068615" cy="5141475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186 </a:t>
            </a:r>
            <a:r>
              <a:rPr lang="en-US" sz="3200" cap="none" dirty="0">
                <a:solidFill>
                  <a:schemeClr val="accent1">
                    <a:lumMod val="50000"/>
                  </a:schemeClr>
                </a:solidFill>
              </a:rPr>
              <a:t>communities received on-site training and technical assistance and operations and maintenance (O&amp;M) </a:t>
            </a: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support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291 routine trips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52 emergency trips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2,465 hours of on the job training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11 training courses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4,394 phone calls from communities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2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2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2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3150" y="1"/>
            <a:ext cx="10364451" cy="13554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SFy19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684" y="2324332"/>
            <a:ext cx="2769286" cy="3582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031" y="3409319"/>
            <a:ext cx="2328874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08986" y="1123021"/>
            <a:ext cx="10068615" cy="514147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A large factor for the program’s success </a:t>
            </a:r>
            <a:r>
              <a:rPr lang="en-US" sz="3200" cap="none" dirty="0">
                <a:solidFill>
                  <a:schemeClr val="accent1">
                    <a:lumMod val="50000"/>
                  </a:schemeClr>
                </a:solidFill>
              </a:rPr>
              <a:t>comes from </a:t>
            </a: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200" cap="none" dirty="0">
                <a:solidFill>
                  <a:schemeClr val="accent1">
                    <a:lumMod val="50000"/>
                  </a:schemeClr>
                </a:solidFill>
              </a:rPr>
              <a:t>RMWs relationship with the communities </a:t>
            </a: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and the knowledge of the RMWs due to their longevity with the program.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Bruce Werba, YKHC, 24 years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Allan Paukan, YKHC, 22 years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Steve Evavold, DEC, 21 years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Billy Westlock, YKHC, 17 years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Bob White, YKHC, 12 years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en-US" sz="3200" cap="non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en-US" sz="32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2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2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2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3150" y="1"/>
            <a:ext cx="10364451" cy="13554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Success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4063</TotalTime>
  <Words>482</Words>
  <Application>Microsoft Macintosh PowerPoint</Application>
  <PresentationFormat>Widescreen</PresentationFormat>
  <Paragraphs>83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Tw Cen MT</vt:lpstr>
      <vt:lpstr>Arial</vt:lpstr>
      <vt:lpstr>Droplet</vt:lpstr>
      <vt:lpstr>Remote Maintenance Worker (RMW) Program Overview</vt:lpstr>
      <vt:lpstr>PowerPoint Presentation</vt:lpstr>
      <vt:lpstr>Creation on RMW program</vt:lpstr>
      <vt:lpstr>RMW Goal</vt:lpstr>
      <vt:lpstr>PowerPoint Presentation</vt:lpstr>
      <vt:lpstr>RMW Program Supports</vt:lpstr>
      <vt:lpstr>PowerPoint Presentation</vt:lpstr>
      <vt:lpstr>SFy19</vt:lpstr>
      <vt:lpstr>Success</vt:lpstr>
      <vt:lpstr>Contact information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 Presentation – Just some Useful Visuals!</dc:title>
  <dc:creator>Hamblen, Jenn</dc:creator>
  <cp:lastModifiedBy>Christie Haupert</cp:lastModifiedBy>
  <cp:revision>74</cp:revision>
  <dcterms:created xsi:type="dcterms:W3CDTF">2018-04-26T23:38:00Z</dcterms:created>
  <dcterms:modified xsi:type="dcterms:W3CDTF">2020-02-03T23:03:51Z</dcterms:modified>
</cp:coreProperties>
</file>