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E4857-0AF5-4859-A4F0-8577362EF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483E8-2C07-4512-8A16-ACF477BDE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AFBCB-4F15-4C86-BF82-4DADEED2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0AD8-B4CF-4511-896D-3ECB5B419FD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3F19A-2609-4138-8E2D-403A358AD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D78E2-01F2-462F-8903-D2B1F5313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391E-5FAC-4915-8474-644BA5F52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4E555-03D5-44DB-93A7-BBE36809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CDEF6-40A0-440B-A9B8-C02D26DBB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42F24-0847-4CEA-AF5E-DFB4DAD90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0AD8-B4CF-4511-896D-3ECB5B419FD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49960-2290-458C-9ED7-D2B66AD99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3F0EA-F1E7-4201-AB30-7EC9963A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391E-5FAC-4915-8474-644BA5F52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7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DDE657-94A9-49AA-B211-5FFB780A5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16756-F640-440F-BF8F-516820CCE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871FF-1D0E-460B-B19B-DF419A0BC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0AD8-B4CF-4511-896D-3ECB5B419FD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ECDAA-D300-4FC7-896F-E3839659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2973D-9772-4394-AD09-3B39B8BF5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391E-5FAC-4915-8474-644BA5F52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63267-EAD1-4BEC-8A5F-DE7A5B6E8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E76C0-169A-4EE5-983B-8A1C13B24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6F36B-AE6D-4FB1-9B7A-08AF83DF6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0AD8-B4CF-4511-896D-3ECB5B419FD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158BF-7F63-4D5C-B602-17EB12AF2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E3E72-1EE5-428B-8DBC-18FA6C67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391E-5FAC-4915-8474-644BA5F52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0BF7-6525-463C-AA6F-30716E745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A8127-7ECE-4CF4-ADD1-142DFFF71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B7997-B592-43C8-9F47-94666D7BF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0AD8-B4CF-4511-896D-3ECB5B419FD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317CB-929B-4AFC-9929-C7B6A538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B8C4B-AD4C-4B80-AA82-39D8D836B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391E-5FAC-4915-8474-644BA5F52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5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6908-2AD1-428F-8C5A-DBA4D7D0D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7784D-9A8B-4A77-9D29-D57D256A4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4C874-1837-4B2C-8AEC-C9F8AEF17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803C9-731C-4263-9F89-1B3A43D1F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0AD8-B4CF-4511-896D-3ECB5B419FD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D61D2-7F23-4ABC-AF12-0EE48C43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C115E-DFA2-4C50-835A-335F1BE8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391E-5FAC-4915-8474-644BA5F52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3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290DE-4ABD-4406-9B75-6FAAFF69A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9E0C6-C914-44F8-94E7-C2134EFD2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CC0EF-7FCA-4103-A4EF-B18B90457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CBC37B-1B73-4DFF-B0BA-312DC960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C68D72-3B6C-40E9-A9A7-10E9ACC55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B2444E-4246-435B-93EE-4019C9B9D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0AD8-B4CF-4511-896D-3ECB5B419FD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720E65-4EA6-42CA-B270-4FD8531B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C24CA7-1201-442C-8547-764768071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391E-5FAC-4915-8474-644BA5F52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4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A4D8-2ACC-4122-9C3D-F4DF9A60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D9BF-B56F-4D94-8C3C-7EC76E8ED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0AD8-B4CF-4511-896D-3ECB5B419FD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D6427-F371-41BC-B325-345AB27AB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DFC4F-36CA-428C-AA93-8D5163502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391E-5FAC-4915-8474-644BA5F52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6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7A58C2-E5A7-482B-86B6-A18C1F4F1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0AD8-B4CF-4511-896D-3ECB5B419FD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E53B9-F570-499A-8760-C6704148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E327A-6D7E-4CB9-88FE-625532B2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391E-5FAC-4915-8474-644BA5F52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F5D3B-300A-4AE0-A9A5-C4A35185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3336A-87AB-431F-93E8-60E5F1894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4FB8B-2F6B-48AA-B4A4-FC99C657D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E2ABC-D927-4321-AC13-197962100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0AD8-B4CF-4511-896D-3ECB5B419FD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7F7E4-8F0E-4FFD-9212-84F16D15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282C1-9C9C-429A-B322-274BD6F7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391E-5FAC-4915-8474-644BA5F52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0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D4936-EFF7-4D7E-973A-2E5B0E3DA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A982C7-73E1-4B4A-AFB1-49D83E3EE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6E899-015F-49D7-94A5-550B500DD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D4F86-40A9-4FBB-9864-D2FAA466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0AD8-B4CF-4511-896D-3ECB5B419FD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7813B-9E21-4372-B0F0-FA2799EFD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A2732-0018-4D15-BF06-624F5ABB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391E-5FAC-4915-8474-644BA5F52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E3018-AA6B-4C89-BFA1-B2EF0675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42456-7550-40C0-8775-470AAF4D4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C6EBC-E9A8-4252-AAC1-A652EB0BB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D0AD8-B4CF-4511-896D-3ECB5B419FD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671A5-1050-4E27-9888-266E90ED2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CB5E-6C7D-4DDF-999E-460C9CF63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D391E-5FAC-4915-8474-644BA5F52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7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D93A-B2B9-4E34-9C91-2FEC7F916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4769F-B6D4-40ED-9B6C-6B3472487E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water, sky, nature, outdoor&#10;&#10;Description automatically generated">
            <a:extLst>
              <a:ext uri="{FF2B5EF4-FFF2-40B4-BE49-F238E27FC236}">
                <a16:creationId xmlns:a16="http://schemas.microsoft.com/office/drawing/2014/main" id="{2A68F7C3-285B-4A39-B0C2-3549D8DF2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3" y="167778"/>
            <a:ext cx="10030437" cy="66902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9FDFE8-05A1-41DD-9E1C-091341B2ED22}"/>
              </a:ext>
            </a:extLst>
          </p:cNvPr>
          <p:cNvSpPr/>
          <p:nvPr/>
        </p:nvSpPr>
        <p:spPr>
          <a:xfrm>
            <a:off x="2465234" y="676870"/>
            <a:ext cx="6607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Hoonah – Settled 1754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633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93B8219C-D847-404C-A94B-6604AB481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662"/>
            <a:ext cx="5944707" cy="5003238"/>
          </a:xfrm>
          <a:prstGeom prst="rect">
            <a:avLst/>
          </a:prstGeom>
        </p:spPr>
      </p:pic>
      <p:pic>
        <p:nvPicPr>
          <p:cNvPr id="5" name="Picture 4" descr="A group of kids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37BFD8AD-9D02-4413-B87F-2D044F515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92" y="985662"/>
            <a:ext cx="5944707" cy="50032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E1DDDA-B756-4703-A3E4-D57441AFF80A}"/>
              </a:ext>
            </a:extLst>
          </p:cNvPr>
          <p:cNvSpPr/>
          <p:nvPr/>
        </p:nvSpPr>
        <p:spPr>
          <a:xfrm>
            <a:off x="463929" y="266080"/>
            <a:ext cx="43348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Hoonah Men - 1860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CFA715-4D13-452E-9D4F-30E988E3929A}"/>
              </a:ext>
            </a:extLst>
          </p:cNvPr>
          <p:cNvSpPr/>
          <p:nvPr/>
        </p:nvSpPr>
        <p:spPr>
          <a:xfrm>
            <a:off x="6350753" y="277776"/>
            <a:ext cx="48426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Hoonah Children 2016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84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Wastewater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Wastewater samples takes 3 ½ days to fill the sample bottle with the composite sampler, assuring a well-mixed sample of the community.</a:t>
            </a:r>
          </a:p>
          <a:p>
            <a:r>
              <a:rPr lang="en-US" sz="2000" dirty="0"/>
              <a:t>September 30, 2020-first wastewater sample.</a:t>
            </a:r>
          </a:p>
          <a:p>
            <a:r>
              <a:rPr lang="en-US" sz="2000" dirty="0"/>
              <a:t>November 12, 2020-First positive wastewater sample, sample showed minimal evidence of COVID-19. Sample was retested to verify results. </a:t>
            </a:r>
          </a:p>
          <a:p>
            <a:pPr lvl="1"/>
            <a:r>
              <a:rPr lang="en-US" sz="1600" dirty="0"/>
              <a:t>4 Positive cases in Hoonah discovered a week previous.</a:t>
            </a:r>
          </a:p>
          <a:p>
            <a:r>
              <a:rPr lang="en-US" sz="2000" dirty="0"/>
              <a:t>Sample testing at the lab can take 3-5 days. Entire process takes approximately 6 days (from taking the sample to final test results).</a:t>
            </a:r>
          </a:p>
          <a:p>
            <a:r>
              <a:rPr lang="en-US" sz="2000" dirty="0"/>
              <a:t>December 14, 2020-Negative COVID wastewater sample again.</a:t>
            </a:r>
          </a:p>
          <a:p>
            <a:r>
              <a:rPr lang="en-US" sz="2000" dirty="0"/>
              <a:t>January 11, 2021-Positive wastewater sample (minimal evidence)</a:t>
            </a:r>
          </a:p>
          <a:p>
            <a:pPr lvl="1"/>
            <a:r>
              <a:rPr lang="en-US" sz="1600" dirty="0"/>
              <a:t>Testing done throughout Hoonah; 150 PCR tests, 100 Rapid tests (all negative)</a:t>
            </a:r>
          </a:p>
          <a:p>
            <a:pPr lvl="1"/>
            <a:r>
              <a:rPr lang="en-US" sz="1600" dirty="0"/>
              <a:t>Believed to have had a short-term visitor, positive COVID-19</a:t>
            </a:r>
          </a:p>
          <a:p>
            <a:pPr lvl="1"/>
            <a:endParaRPr lang="en-US" sz="16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41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Hoonah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Due to wastewater sampling, transport, and lab testing durations, the sampling is not being used as a forecasting tool.</a:t>
            </a:r>
          </a:p>
          <a:p>
            <a:pPr marL="0" indent="0">
              <a:buNone/>
            </a:pPr>
            <a:r>
              <a:rPr lang="en-US" dirty="0"/>
              <a:t>Rather, the testing has become more of a tool to confirmation of the existing </a:t>
            </a:r>
            <a:r>
              <a:rPr lang="en-US"/>
              <a:t>travel screening at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8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192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Wastewater Testing</vt:lpstr>
      <vt:lpstr>Hoonah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Gray Jr</dc:creator>
  <cp:lastModifiedBy>Dennis Gray Jr</cp:lastModifiedBy>
  <cp:revision>5</cp:revision>
  <dcterms:created xsi:type="dcterms:W3CDTF">2021-02-02T19:09:50Z</dcterms:created>
  <dcterms:modified xsi:type="dcterms:W3CDTF">2021-02-03T01:03:18Z</dcterms:modified>
</cp:coreProperties>
</file>