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51" r:id="rId1"/>
    <p:sldMasterId id="2147483652" r:id="rId2"/>
  </p:sldMasterIdLst>
  <p:notesMasterIdLst>
    <p:notesMasterId r:id="rId22"/>
  </p:notesMasterIdLst>
  <p:handoutMasterIdLst>
    <p:handoutMasterId r:id="rId23"/>
  </p:handoutMasterIdLst>
  <p:sldIdLst>
    <p:sldId id="613" r:id="rId3"/>
    <p:sldId id="586" r:id="rId4"/>
    <p:sldId id="587" r:id="rId5"/>
    <p:sldId id="612" r:id="rId6"/>
    <p:sldId id="588" r:id="rId7"/>
    <p:sldId id="589" r:id="rId8"/>
    <p:sldId id="590" r:id="rId9"/>
    <p:sldId id="593" r:id="rId10"/>
    <p:sldId id="594" r:id="rId11"/>
    <p:sldId id="595" r:id="rId12"/>
    <p:sldId id="596" r:id="rId13"/>
    <p:sldId id="598" r:id="rId14"/>
    <p:sldId id="600" r:id="rId15"/>
    <p:sldId id="602" r:id="rId16"/>
    <p:sldId id="614" r:id="rId17"/>
    <p:sldId id="615" r:id="rId18"/>
    <p:sldId id="616" r:id="rId19"/>
    <p:sldId id="617" r:id="rId20"/>
    <p:sldId id="548" r:id="rId21"/>
  </p:sldIdLst>
  <p:sldSz cx="9144000" cy="6858000" type="screen4x3"/>
  <p:notesSz cx="7315200" cy="9601200"/>
  <p:defaultTextStyle>
    <a:defPPr>
      <a:defRPr lang="en-US"/>
    </a:defPPr>
    <a:lvl1pPr algn="l" rtl="0" fontAlgn="base">
      <a:lnSpc>
        <a:spcPct val="180000"/>
      </a:lnSpc>
      <a:spcBef>
        <a:spcPct val="20000"/>
      </a:spcBef>
      <a:spcAft>
        <a:spcPct val="0"/>
      </a:spcAft>
      <a:buClr>
        <a:srgbClr val="FFFF00"/>
      </a:buClr>
      <a:buSzPct val="75000"/>
      <a:buFont typeface="Wingdings" pitchFamily="2" charset="2"/>
      <a:buChar char="l"/>
      <a:defRPr sz="1600" kern="1200">
        <a:solidFill>
          <a:srgbClr val="FFFF00"/>
        </a:solidFill>
        <a:latin typeface="Arial" panose="020B0604020202020204" pitchFamily="34" charset="0"/>
        <a:ea typeface="+mn-ea"/>
        <a:cs typeface="+mn-cs"/>
      </a:defRPr>
    </a:lvl1pPr>
    <a:lvl2pPr marL="457200" algn="l" rtl="0" fontAlgn="base">
      <a:lnSpc>
        <a:spcPct val="180000"/>
      </a:lnSpc>
      <a:spcBef>
        <a:spcPct val="20000"/>
      </a:spcBef>
      <a:spcAft>
        <a:spcPct val="0"/>
      </a:spcAft>
      <a:buClr>
        <a:srgbClr val="FFFF00"/>
      </a:buClr>
      <a:buSzPct val="75000"/>
      <a:buFont typeface="Wingdings" pitchFamily="2" charset="2"/>
      <a:buChar char="l"/>
      <a:defRPr sz="1600" kern="1200">
        <a:solidFill>
          <a:srgbClr val="FFFF00"/>
        </a:solidFill>
        <a:latin typeface="Arial" panose="020B0604020202020204" pitchFamily="34" charset="0"/>
        <a:ea typeface="+mn-ea"/>
        <a:cs typeface="+mn-cs"/>
      </a:defRPr>
    </a:lvl2pPr>
    <a:lvl3pPr marL="914400" algn="l" rtl="0" fontAlgn="base">
      <a:lnSpc>
        <a:spcPct val="180000"/>
      </a:lnSpc>
      <a:spcBef>
        <a:spcPct val="20000"/>
      </a:spcBef>
      <a:spcAft>
        <a:spcPct val="0"/>
      </a:spcAft>
      <a:buClr>
        <a:srgbClr val="FFFF00"/>
      </a:buClr>
      <a:buSzPct val="75000"/>
      <a:buFont typeface="Wingdings" pitchFamily="2" charset="2"/>
      <a:buChar char="l"/>
      <a:defRPr sz="1600" kern="1200">
        <a:solidFill>
          <a:srgbClr val="FFFF00"/>
        </a:solidFill>
        <a:latin typeface="Arial" panose="020B0604020202020204" pitchFamily="34" charset="0"/>
        <a:ea typeface="+mn-ea"/>
        <a:cs typeface="+mn-cs"/>
      </a:defRPr>
    </a:lvl3pPr>
    <a:lvl4pPr marL="1371600" algn="l" rtl="0" fontAlgn="base">
      <a:lnSpc>
        <a:spcPct val="180000"/>
      </a:lnSpc>
      <a:spcBef>
        <a:spcPct val="20000"/>
      </a:spcBef>
      <a:spcAft>
        <a:spcPct val="0"/>
      </a:spcAft>
      <a:buClr>
        <a:srgbClr val="FFFF00"/>
      </a:buClr>
      <a:buSzPct val="75000"/>
      <a:buFont typeface="Wingdings" pitchFamily="2" charset="2"/>
      <a:buChar char="l"/>
      <a:defRPr sz="1600" kern="1200">
        <a:solidFill>
          <a:srgbClr val="FFFF00"/>
        </a:solidFill>
        <a:latin typeface="Arial" panose="020B0604020202020204" pitchFamily="34" charset="0"/>
        <a:ea typeface="+mn-ea"/>
        <a:cs typeface="+mn-cs"/>
      </a:defRPr>
    </a:lvl4pPr>
    <a:lvl5pPr marL="1828800" algn="l" rtl="0" fontAlgn="base">
      <a:lnSpc>
        <a:spcPct val="180000"/>
      </a:lnSpc>
      <a:spcBef>
        <a:spcPct val="20000"/>
      </a:spcBef>
      <a:spcAft>
        <a:spcPct val="0"/>
      </a:spcAft>
      <a:buClr>
        <a:srgbClr val="FFFF00"/>
      </a:buClr>
      <a:buSzPct val="75000"/>
      <a:buFont typeface="Wingdings" pitchFamily="2" charset="2"/>
      <a:buChar char="l"/>
      <a:defRPr sz="1600" kern="1200">
        <a:solidFill>
          <a:srgbClr val="FFFF00"/>
        </a:solidFill>
        <a:latin typeface="Arial" panose="020B0604020202020204" pitchFamily="34" charset="0"/>
        <a:ea typeface="+mn-ea"/>
        <a:cs typeface="+mn-cs"/>
      </a:defRPr>
    </a:lvl5pPr>
    <a:lvl6pPr marL="2286000" algn="l" defTabSz="914400" rtl="0" eaLnBrk="1" latinLnBrk="0" hangingPunct="1">
      <a:defRPr sz="1600" kern="1200">
        <a:solidFill>
          <a:srgbClr val="FFFF00"/>
        </a:solidFill>
        <a:latin typeface="Arial" panose="020B0604020202020204" pitchFamily="34" charset="0"/>
        <a:ea typeface="+mn-ea"/>
        <a:cs typeface="+mn-cs"/>
      </a:defRPr>
    </a:lvl6pPr>
    <a:lvl7pPr marL="2743200" algn="l" defTabSz="914400" rtl="0" eaLnBrk="1" latinLnBrk="0" hangingPunct="1">
      <a:defRPr sz="1600" kern="1200">
        <a:solidFill>
          <a:srgbClr val="FFFF00"/>
        </a:solidFill>
        <a:latin typeface="Arial" panose="020B0604020202020204" pitchFamily="34" charset="0"/>
        <a:ea typeface="+mn-ea"/>
        <a:cs typeface="+mn-cs"/>
      </a:defRPr>
    </a:lvl7pPr>
    <a:lvl8pPr marL="3200400" algn="l" defTabSz="914400" rtl="0" eaLnBrk="1" latinLnBrk="0" hangingPunct="1">
      <a:defRPr sz="1600" kern="1200">
        <a:solidFill>
          <a:srgbClr val="FFFF00"/>
        </a:solidFill>
        <a:latin typeface="Arial" panose="020B0604020202020204" pitchFamily="34" charset="0"/>
        <a:ea typeface="+mn-ea"/>
        <a:cs typeface="+mn-cs"/>
      </a:defRPr>
    </a:lvl8pPr>
    <a:lvl9pPr marL="3657600" algn="l" defTabSz="914400" rtl="0" eaLnBrk="1" latinLnBrk="0" hangingPunct="1">
      <a:defRPr sz="1600" kern="1200">
        <a:solidFill>
          <a:srgbClr val="FFFF00"/>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vchav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61" autoAdjust="0"/>
    <p:restoredTop sz="92280" autoAdjust="0"/>
  </p:normalViewPr>
  <p:slideViewPr>
    <p:cSldViewPr showGuides="1">
      <p:cViewPr varScale="1">
        <p:scale>
          <a:sx n="202" d="100"/>
          <a:sy n="202" d="100"/>
        </p:scale>
        <p:origin x="192" y="6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p:scale>
          <a:sx n="66" d="100"/>
          <a:sy n="66" d="100"/>
        </p:scale>
        <p:origin x="-1602"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4178" name="Rectangle 2050">
            <a:extLst>
              <a:ext uri="{FF2B5EF4-FFF2-40B4-BE49-F238E27FC236}">
                <a16:creationId xmlns:a16="http://schemas.microsoft.com/office/drawing/2014/main" id="{CB8CB784-7907-774A-97D8-4781F4FDE97E}"/>
              </a:ext>
            </a:extLst>
          </p:cNvPr>
          <p:cNvSpPr>
            <a:spLocks noGrp="1" noChangeArrowheads="1"/>
          </p:cNvSpPr>
          <p:nvPr>
            <p:ph type="hdr" sz="quarter"/>
          </p:nvPr>
        </p:nvSpPr>
        <p:spPr bwMode="auto">
          <a:xfrm>
            <a:off x="0" y="0"/>
            <a:ext cx="31686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562" tIns="48782" rIns="97562" bIns="48782" numCol="1" anchor="t" anchorCtr="0" compatLnSpc="1">
            <a:prstTxWarp prst="textNoShape">
              <a:avLst/>
            </a:prstTxWarp>
          </a:bodyPr>
          <a:lstStyle>
            <a:lvl1pPr defTabSz="976313" eaLnBrk="0" hangingPunct="0">
              <a:lnSpc>
                <a:spcPct val="100000"/>
              </a:lnSpc>
              <a:spcBef>
                <a:spcPct val="0"/>
              </a:spcBef>
              <a:buClrTx/>
              <a:buSzTx/>
              <a:buFontTx/>
              <a:buNone/>
              <a:defRPr sz="1200">
                <a:solidFill>
                  <a:schemeClr val="tx1"/>
                </a:solidFill>
                <a:latin typeface="Times New Roman" panose="02020603050405020304" pitchFamily="18" charset="0"/>
              </a:defRPr>
            </a:lvl1pPr>
          </a:lstStyle>
          <a:p>
            <a:endParaRPr lang="en-US" altLang="en-US"/>
          </a:p>
        </p:txBody>
      </p:sp>
      <p:sp>
        <p:nvSpPr>
          <p:cNvPr id="434179" name="Rectangle 2051">
            <a:extLst>
              <a:ext uri="{FF2B5EF4-FFF2-40B4-BE49-F238E27FC236}">
                <a16:creationId xmlns:a16="http://schemas.microsoft.com/office/drawing/2014/main" id="{A7B57FD6-F5F8-DC47-A1D2-90BF3B6E256E}"/>
              </a:ext>
            </a:extLst>
          </p:cNvPr>
          <p:cNvSpPr>
            <a:spLocks noGrp="1" noChangeArrowheads="1"/>
          </p:cNvSpPr>
          <p:nvPr>
            <p:ph type="dt" sz="quarter" idx="1"/>
          </p:nvPr>
        </p:nvSpPr>
        <p:spPr bwMode="auto">
          <a:xfrm>
            <a:off x="4117975" y="0"/>
            <a:ext cx="3165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562" tIns="48782" rIns="97562" bIns="48782" numCol="1" anchor="t" anchorCtr="0" compatLnSpc="1">
            <a:prstTxWarp prst="textNoShape">
              <a:avLst/>
            </a:prstTxWarp>
          </a:bodyPr>
          <a:lstStyle>
            <a:lvl1pPr algn="r" defTabSz="976313" eaLnBrk="0" hangingPunct="0">
              <a:lnSpc>
                <a:spcPct val="100000"/>
              </a:lnSpc>
              <a:spcBef>
                <a:spcPct val="0"/>
              </a:spcBef>
              <a:buClrTx/>
              <a:buSzTx/>
              <a:buFontTx/>
              <a:buNone/>
              <a:defRPr sz="1200">
                <a:solidFill>
                  <a:schemeClr val="tx1"/>
                </a:solidFill>
                <a:latin typeface="Times New Roman" panose="02020603050405020304" pitchFamily="18" charset="0"/>
              </a:defRPr>
            </a:lvl1pPr>
          </a:lstStyle>
          <a:p>
            <a:endParaRPr lang="en-US" altLang="en-US"/>
          </a:p>
        </p:txBody>
      </p:sp>
      <p:sp>
        <p:nvSpPr>
          <p:cNvPr id="434180" name="Rectangle 2052">
            <a:extLst>
              <a:ext uri="{FF2B5EF4-FFF2-40B4-BE49-F238E27FC236}">
                <a16:creationId xmlns:a16="http://schemas.microsoft.com/office/drawing/2014/main" id="{37BA561C-804F-7F4F-B27B-E58FA2EC0522}"/>
              </a:ext>
            </a:extLst>
          </p:cNvPr>
          <p:cNvSpPr>
            <a:spLocks noGrp="1" noChangeArrowheads="1"/>
          </p:cNvSpPr>
          <p:nvPr>
            <p:ph type="ftr" sz="quarter" idx="2"/>
          </p:nvPr>
        </p:nvSpPr>
        <p:spPr bwMode="auto">
          <a:xfrm>
            <a:off x="0" y="91598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562" tIns="48782" rIns="97562" bIns="48782" numCol="1" anchor="b" anchorCtr="0" compatLnSpc="1">
            <a:prstTxWarp prst="textNoShape">
              <a:avLst/>
            </a:prstTxWarp>
          </a:bodyPr>
          <a:lstStyle>
            <a:lvl1pPr defTabSz="976313" eaLnBrk="0" hangingPunct="0">
              <a:lnSpc>
                <a:spcPct val="100000"/>
              </a:lnSpc>
              <a:spcBef>
                <a:spcPct val="0"/>
              </a:spcBef>
              <a:buClrTx/>
              <a:buSzTx/>
              <a:buFontTx/>
              <a:buNone/>
              <a:defRPr sz="1200">
                <a:solidFill>
                  <a:schemeClr val="tx1"/>
                </a:solidFill>
                <a:latin typeface="Times New Roman" panose="02020603050405020304" pitchFamily="18" charset="0"/>
              </a:defRPr>
            </a:lvl1pPr>
          </a:lstStyle>
          <a:p>
            <a:endParaRPr lang="en-US" altLang="en-US"/>
          </a:p>
        </p:txBody>
      </p:sp>
      <p:sp>
        <p:nvSpPr>
          <p:cNvPr id="434181" name="Rectangle 2053">
            <a:extLst>
              <a:ext uri="{FF2B5EF4-FFF2-40B4-BE49-F238E27FC236}">
                <a16:creationId xmlns:a16="http://schemas.microsoft.com/office/drawing/2014/main" id="{C475AD80-1487-9943-B656-DF75E7D57353}"/>
              </a:ext>
            </a:extLst>
          </p:cNvPr>
          <p:cNvSpPr>
            <a:spLocks noGrp="1" noChangeArrowheads="1"/>
          </p:cNvSpPr>
          <p:nvPr>
            <p:ph type="sldNum" sz="quarter" idx="3"/>
          </p:nvPr>
        </p:nvSpPr>
        <p:spPr bwMode="auto">
          <a:xfrm>
            <a:off x="4117975" y="9159875"/>
            <a:ext cx="3165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562" tIns="48782" rIns="97562" bIns="48782" numCol="1" anchor="b" anchorCtr="0" compatLnSpc="1">
            <a:prstTxWarp prst="textNoShape">
              <a:avLst/>
            </a:prstTxWarp>
          </a:bodyPr>
          <a:lstStyle>
            <a:lvl1pPr algn="r" defTabSz="976313" eaLnBrk="0" hangingPunct="0">
              <a:lnSpc>
                <a:spcPct val="100000"/>
              </a:lnSpc>
              <a:spcBef>
                <a:spcPct val="0"/>
              </a:spcBef>
              <a:buClrTx/>
              <a:buSzTx/>
              <a:buFontTx/>
              <a:buNone/>
              <a:defRPr sz="1200">
                <a:solidFill>
                  <a:schemeClr val="tx1"/>
                </a:solidFill>
                <a:latin typeface="Times New Roman" panose="02020603050405020304" pitchFamily="18" charset="0"/>
              </a:defRPr>
            </a:lvl1pPr>
          </a:lstStyle>
          <a:p>
            <a:fld id="{14FF38F8-065A-BC46-A9D6-1351C36A3A44}"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5986" name="Rectangle 1026">
            <a:extLst>
              <a:ext uri="{FF2B5EF4-FFF2-40B4-BE49-F238E27FC236}">
                <a16:creationId xmlns:a16="http://schemas.microsoft.com/office/drawing/2014/main" id="{87A9638F-692E-AB45-93AC-9342DFE5771F}"/>
              </a:ext>
            </a:extLst>
          </p:cNvPr>
          <p:cNvSpPr>
            <a:spLocks noGrp="1" noChangeArrowheads="1"/>
          </p:cNvSpPr>
          <p:nvPr>
            <p:ph type="hdr" sz="quarter"/>
          </p:nvPr>
        </p:nvSpPr>
        <p:spPr bwMode="auto">
          <a:xfrm>
            <a:off x="0" y="0"/>
            <a:ext cx="31686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562" tIns="48782" rIns="97562" bIns="48782" numCol="1" anchor="t" anchorCtr="0" compatLnSpc="1">
            <a:prstTxWarp prst="textNoShape">
              <a:avLst/>
            </a:prstTxWarp>
          </a:bodyPr>
          <a:lstStyle>
            <a:lvl1pPr defTabSz="976313" eaLnBrk="0" hangingPunct="0">
              <a:lnSpc>
                <a:spcPct val="100000"/>
              </a:lnSpc>
              <a:spcBef>
                <a:spcPct val="0"/>
              </a:spcBef>
              <a:buClrTx/>
              <a:buSzTx/>
              <a:buFontTx/>
              <a:buNone/>
              <a:defRPr sz="1200">
                <a:solidFill>
                  <a:schemeClr val="tx1"/>
                </a:solidFill>
                <a:latin typeface="Times New Roman" panose="02020603050405020304" pitchFamily="18" charset="0"/>
              </a:defRPr>
            </a:lvl1pPr>
          </a:lstStyle>
          <a:p>
            <a:endParaRPr lang="en-US" altLang="en-US"/>
          </a:p>
        </p:txBody>
      </p:sp>
      <p:sp>
        <p:nvSpPr>
          <p:cNvPr id="425987" name="Rectangle 1027">
            <a:extLst>
              <a:ext uri="{FF2B5EF4-FFF2-40B4-BE49-F238E27FC236}">
                <a16:creationId xmlns:a16="http://schemas.microsoft.com/office/drawing/2014/main" id="{CBC890DD-D481-F140-86B7-B43B48296317}"/>
              </a:ext>
            </a:extLst>
          </p:cNvPr>
          <p:cNvSpPr>
            <a:spLocks noGrp="1" noChangeArrowheads="1"/>
          </p:cNvSpPr>
          <p:nvPr>
            <p:ph type="dt" idx="1"/>
          </p:nvPr>
        </p:nvSpPr>
        <p:spPr bwMode="auto">
          <a:xfrm>
            <a:off x="4117975" y="0"/>
            <a:ext cx="3165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562" tIns="48782" rIns="97562" bIns="48782" numCol="1" anchor="t" anchorCtr="0" compatLnSpc="1">
            <a:prstTxWarp prst="textNoShape">
              <a:avLst/>
            </a:prstTxWarp>
          </a:bodyPr>
          <a:lstStyle>
            <a:lvl1pPr algn="r" defTabSz="976313" eaLnBrk="0" hangingPunct="0">
              <a:lnSpc>
                <a:spcPct val="100000"/>
              </a:lnSpc>
              <a:spcBef>
                <a:spcPct val="0"/>
              </a:spcBef>
              <a:buClrTx/>
              <a:buSzTx/>
              <a:buFontTx/>
              <a:buNone/>
              <a:defRPr sz="1200">
                <a:solidFill>
                  <a:schemeClr val="tx1"/>
                </a:solidFill>
                <a:latin typeface="Times New Roman" panose="02020603050405020304" pitchFamily="18" charset="0"/>
              </a:defRPr>
            </a:lvl1pPr>
          </a:lstStyle>
          <a:p>
            <a:endParaRPr lang="en-US" altLang="en-US"/>
          </a:p>
        </p:txBody>
      </p:sp>
      <p:sp>
        <p:nvSpPr>
          <p:cNvPr id="28676" name="Rectangle 1028">
            <a:extLst>
              <a:ext uri="{FF2B5EF4-FFF2-40B4-BE49-F238E27FC236}">
                <a16:creationId xmlns:a16="http://schemas.microsoft.com/office/drawing/2014/main" id="{9E9C28C2-47A0-8F4D-847F-1AD9397CC757}"/>
              </a:ext>
            </a:extLst>
          </p:cNvPr>
          <p:cNvSpPr>
            <a:spLocks noChangeArrowheads="1" noTextEdit="1"/>
          </p:cNvSpPr>
          <p:nvPr>
            <p:ph type="sldImg" idx="2"/>
          </p:nvPr>
        </p:nvSpPr>
        <p:spPr bwMode="auto">
          <a:xfrm>
            <a:off x="1254125" y="715963"/>
            <a:ext cx="4781550" cy="3584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5989" name="Rectangle 1029">
            <a:extLst>
              <a:ext uri="{FF2B5EF4-FFF2-40B4-BE49-F238E27FC236}">
                <a16:creationId xmlns:a16="http://schemas.microsoft.com/office/drawing/2014/main" id="{CDBA0D9C-0C9E-704B-8FF9-13E5FAC47B02}"/>
              </a:ext>
            </a:extLst>
          </p:cNvPr>
          <p:cNvSpPr>
            <a:spLocks noGrp="1" noChangeArrowheads="1"/>
          </p:cNvSpPr>
          <p:nvPr>
            <p:ph type="body" sz="quarter" idx="3"/>
          </p:nvPr>
        </p:nvSpPr>
        <p:spPr bwMode="auto">
          <a:xfrm>
            <a:off x="949325" y="4540250"/>
            <a:ext cx="5386388"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562" tIns="48782" rIns="97562" bIns="487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25990" name="Rectangle 1030">
            <a:extLst>
              <a:ext uri="{FF2B5EF4-FFF2-40B4-BE49-F238E27FC236}">
                <a16:creationId xmlns:a16="http://schemas.microsoft.com/office/drawing/2014/main" id="{7F022838-EA41-974F-89AB-FA92EEF5C0BF}"/>
              </a:ext>
            </a:extLst>
          </p:cNvPr>
          <p:cNvSpPr>
            <a:spLocks noGrp="1" noChangeArrowheads="1"/>
          </p:cNvSpPr>
          <p:nvPr>
            <p:ph type="ftr" sz="quarter" idx="4"/>
          </p:nvPr>
        </p:nvSpPr>
        <p:spPr bwMode="auto">
          <a:xfrm>
            <a:off x="0" y="91598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562" tIns="48782" rIns="97562" bIns="48782" numCol="1" anchor="b" anchorCtr="0" compatLnSpc="1">
            <a:prstTxWarp prst="textNoShape">
              <a:avLst/>
            </a:prstTxWarp>
          </a:bodyPr>
          <a:lstStyle>
            <a:lvl1pPr defTabSz="976313" eaLnBrk="0" hangingPunct="0">
              <a:lnSpc>
                <a:spcPct val="100000"/>
              </a:lnSpc>
              <a:spcBef>
                <a:spcPct val="0"/>
              </a:spcBef>
              <a:buClrTx/>
              <a:buSzTx/>
              <a:buFontTx/>
              <a:buNone/>
              <a:defRPr sz="1200">
                <a:solidFill>
                  <a:schemeClr val="tx1"/>
                </a:solidFill>
                <a:latin typeface="Times New Roman" panose="02020603050405020304" pitchFamily="18" charset="0"/>
              </a:defRPr>
            </a:lvl1pPr>
          </a:lstStyle>
          <a:p>
            <a:endParaRPr lang="en-US" altLang="en-US"/>
          </a:p>
        </p:txBody>
      </p:sp>
      <p:sp>
        <p:nvSpPr>
          <p:cNvPr id="425991" name="Rectangle 1031">
            <a:extLst>
              <a:ext uri="{FF2B5EF4-FFF2-40B4-BE49-F238E27FC236}">
                <a16:creationId xmlns:a16="http://schemas.microsoft.com/office/drawing/2014/main" id="{B01A6B2C-8176-784B-9AB2-058BFD717647}"/>
              </a:ext>
            </a:extLst>
          </p:cNvPr>
          <p:cNvSpPr>
            <a:spLocks noGrp="1" noChangeArrowheads="1"/>
          </p:cNvSpPr>
          <p:nvPr>
            <p:ph type="sldNum" sz="quarter" idx="5"/>
          </p:nvPr>
        </p:nvSpPr>
        <p:spPr bwMode="auto">
          <a:xfrm>
            <a:off x="4117975" y="9159875"/>
            <a:ext cx="3165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562" tIns="48782" rIns="97562" bIns="48782" numCol="1" anchor="b" anchorCtr="0" compatLnSpc="1">
            <a:prstTxWarp prst="textNoShape">
              <a:avLst/>
            </a:prstTxWarp>
          </a:bodyPr>
          <a:lstStyle>
            <a:lvl1pPr algn="r" defTabSz="976313" eaLnBrk="0" hangingPunct="0">
              <a:lnSpc>
                <a:spcPct val="100000"/>
              </a:lnSpc>
              <a:spcBef>
                <a:spcPct val="0"/>
              </a:spcBef>
              <a:buClrTx/>
              <a:buSzTx/>
              <a:buFontTx/>
              <a:buNone/>
              <a:defRPr sz="1200">
                <a:solidFill>
                  <a:schemeClr val="tx1"/>
                </a:solidFill>
                <a:latin typeface="Times New Roman" panose="02020603050405020304" pitchFamily="18" charset="0"/>
              </a:defRPr>
            </a:lvl1pPr>
          </a:lstStyle>
          <a:p>
            <a:fld id="{8CB29DAB-B9FE-F046-BD1D-960F9B33B5B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031">
            <a:extLst>
              <a:ext uri="{FF2B5EF4-FFF2-40B4-BE49-F238E27FC236}">
                <a16:creationId xmlns:a16="http://schemas.microsoft.com/office/drawing/2014/main" id="{53293B53-E178-1243-8843-64AD1278D9DD}"/>
              </a:ext>
            </a:extLst>
          </p:cNvPr>
          <p:cNvSpPr txBox="1">
            <a:spLocks noGrp="1" noChangeArrowheads="1"/>
          </p:cNvSpPr>
          <p:nvPr/>
        </p:nvSpPr>
        <p:spPr bwMode="auto">
          <a:xfrm>
            <a:off x="4117975" y="9159875"/>
            <a:ext cx="3165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2" tIns="48782" rIns="97562" bIns="48782" anchor="b"/>
          <a:lstStyle>
            <a:lvl1pPr defTabSz="976313" eaLnBrk="0" hangingPunct="0">
              <a:defRPr sz="1600">
                <a:solidFill>
                  <a:srgbClr val="FFFF00"/>
                </a:solidFill>
                <a:latin typeface="Arial" panose="020B0604020202020204" pitchFamily="34" charset="0"/>
              </a:defRPr>
            </a:lvl1pPr>
            <a:lvl2pPr marL="763588" indent="-293688" defTabSz="976313" eaLnBrk="0" hangingPunct="0">
              <a:defRPr sz="1600">
                <a:solidFill>
                  <a:srgbClr val="FFFF00"/>
                </a:solidFill>
                <a:latin typeface="Arial" panose="020B0604020202020204" pitchFamily="34" charset="0"/>
              </a:defRPr>
            </a:lvl2pPr>
            <a:lvl3pPr marL="1174750" indent="-234950" defTabSz="976313" eaLnBrk="0" hangingPunct="0">
              <a:defRPr sz="1600">
                <a:solidFill>
                  <a:srgbClr val="FFFF00"/>
                </a:solidFill>
                <a:latin typeface="Arial" panose="020B0604020202020204" pitchFamily="34" charset="0"/>
              </a:defRPr>
            </a:lvl3pPr>
            <a:lvl4pPr marL="1644650" indent="-234950" defTabSz="976313" eaLnBrk="0" hangingPunct="0">
              <a:defRPr sz="1600">
                <a:solidFill>
                  <a:srgbClr val="FFFF00"/>
                </a:solidFill>
                <a:latin typeface="Arial" panose="020B0604020202020204" pitchFamily="34" charset="0"/>
              </a:defRPr>
            </a:lvl4pPr>
            <a:lvl5pPr marL="2114550" indent="-234950" defTabSz="976313" eaLnBrk="0" hangingPunct="0">
              <a:defRPr sz="1600">
                <a:solidFill>
                  <a:srgbClr val="FFFF00"/>
                </a:solidFill>
                <a:latin typeface="Arial" panose="020B0604020202020204" pitchFamily="34" charset="0"/>
              </a:defRPr>
            </a:lvl5pPr>
            <a:lvl6pPr marL="25717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6pPr>
            <a:lvl7pPr marL="30289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7pPr>
            <a:lvl8pPr marL="34861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8pPr>
            <a:lvl9pPr marL="39433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9pPr>
          </a:lstStyle>
          <a:p>
            <a:pPr algn="r">
              <a:lnSpc>
                <a:spcPct val="100000"/>
              </a:lnSpc>
              <a:spcBef>
                <a:spcPct val="0"/>
              </a:spcBef>
              <a:buClrTx/>
              <a:buSzTx/>
              <a:buFontTx/>
              <a:buNone/>
            </a:pPr>
            <a:fld id="{C24A9510-DAB3-934D-A2CA-302EBBA4CC32}" type="slidenum">
              <a:rPr lang="en-US" altLang="en-US" sz="1200">
                <a:solidFill>
                  <a:schemeClr val="tx1"/>
                </a:solidFill>
                <a:latin typeface="Times New Roman" panose="02020603050405020304" pitchFamily="18" charset="0"/>
              </a:rPr>
              <a:pPr algn="r">
                <a:lnSpc>
                  <a:spcPct val="100000"/>
                </a:lnSpc>
                <a:spcBef>
                  <a:spcPct val="0"/>
                </a:spcBef>
                <a:buClrTx/>
                <a:buSzTx/>
                <a:buFontTx/>
                <a:buNone/>
              </a:pPr>
              <a:t>1</a:t>
            </a:fld>
            <a:endParaRPr lang="en-US" altLang="en-US" sz="1200">
              <a:solidFill>
                <a:schemeClr val="tx1"/>
              </a:solidFill>
              <a:latin typeface="Times New Roman" panose="02020603050405020304" pitchFamily="18" charset="0"/>
            </a:endParaRPr>
          </a:p>
        </p:txBody>
      </p:sp>
      <p:sp>
        <p:nvSpPr>
          <p:cNvPr id="196611" name="Rectangle 2">
            <a:extLst>
              <a:ext uri="{FF2B5EF4-FFF2-40B4-BE49-F238E27FC236}">
                <a16:creationId xmlns:a16="http://schemas.microsoft.com/office/drawing/2014/main" id="{B856782C-260D-0D41-920F-3397DE97A4F4}"/>
              </a:ext>
            </a:extLst>
          </p:cNvPr>
          <p:cNvSpPr>
            <a:spLocks noChangeArrowheads="1" noTextEdit="1"/>
          </p:cNvSpPr>
          <p:nvPr>
            <p:ph type="sldImg"/>
          </p:nvPr>
        </p:nvSpPr>
        <p:spPr>
          <a:xfrm>
            <a:off x="1255713" y="715963"/>
            <a:ext cx="4778375" cy="3584575"/>
          </a:xfrm>
          <a:ln/>
        </p:spPr>
      </p:sp>
      <p:sp>
        <p:nvSpPr>
          <p:cNvPr id="196612" name="Rectangle 3">
            <a:extLst>
              <a:ext uri="{FF2B5EF4-FFF2-40B4-BE49-F238E27FC236}">
                <a16:creationId xmlns:a16="http://schemas.microsoft.com/office/drawing/2014/main" id="{023B30A8-646B-9F41-BBD7-9C4DF6C2070B}"/>
              </a:ext>
            </a:extLst>
          </p:cNvPr>
          <p:cNvSpPr>
            <a:spLocks noGrp="1" noChangeArrowheads="1"/>
          </p:cNvSpPr>
          <p:nvPr>
            <p:ph type="body" idx="1"/>
          </p:nvPr>
        </p:nvSpPr>
        <p:spPr/>
        <p:txBody>
          <a:bodyPr/>
          <a:lstStyle/>
          <a:p>
            <a:pPr marL="228600" indent="-228600" eaLnBrk="1" hangingPunct="1">
              <a:buFontTx/>
              <a:buChar char="-"/>
            </a:pPr>
            <a:r>
              <a:rPr lang="en-US" altLang="en-US" sz="2000"/>
              <a:t>Snowmelt - positive feed back loop</a:t>
            </a:r>
          </a:p>
          <a:p>
            <a:pPr marL="228600" indent="-228600" eaLnBrk="1" hangingPunct="1">
              <a:buFontTx/>
              <a:buChar char="-"/>
            </a:pPr>
            <a:r>
              <a:rPr lang="en-US" altLang="en-US" sz="2000"/>
              <a:t>Coast blast - damage in Nome:</a:t>
            </a:r>
          </a:p>
          <a:p>
            <a:pPr marL="228600" indent="-228600" eaLnBrk="1" hangingPunct="1">
              <a:buFontTx/>
              <a:buChar char="-"/>
            </a:pPr>
            <a:r>
              <a:rPr lang="en-US" altLang="en-US" sz="2000"/>
              <a:t>Meltdown - infrastructure damage, surface water loss:</a:t>
            </a:r>
          </a:p>
          <a:p>
            <a:pPr marL="228600" indent="-228600" eaLnBrk="1" hangingPunct="1">
              <a:buFontTx/>
              <a:buChar char="-"/>
            </a:pPr>
            <a:r>
              <a:rPr lang="en-US" altLang="en-US" sz="2000"/>
              <a:t>Lightning – forest fires </a:t>
            </a:r>
          </a:p>
          <a:p>
            <a:pPr marL="228600" indent="-228600" eaLnBrk="1" hangingPunct="1">
              <a:buFontTx/>
              <a:buChar char="-"/>
            </a:pPr>
            <a:r>
              <a:rPr lang="en-US" altLang="en-US" sz="2000"/>
              <a:t>Warm weather – shell fish poisoning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31">
            <a:extLst>
              <a:ext uri="{FF2B5EF4-FFF2-40B4-BE49-F238E27FC236}">
                <a16:creationId xmlns:a16="http://schemas.microsoft.com/office/drawing/2014/main" id="{951E5682-5DAF-8F40-9272-D49ED8CDD489}"/>
              </a:ext>
            </a:extLst>
          </p:cNvPr>
          <p:cNvSpPr txBox="1">
            <a:spLocks noGrp="1" noChangeArrowheads="1"/>
          </p:cNvSpPr>
          <p:nvPr/>
        </p:nvSpPr>
        <p:spPr bwMode="auto">
          <a:xfrm>
            <a:off x="4117975" y="9159875"/>
            <a:ext cx="3165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2" tIns="48782" rIns="97562" bIns="48782" anchor="b"/>
          <a:lstStyle>
            <a:lvl1pPr defTabSz="976313" eaLnBrk="0" hangingPunct="0">
              <a:defRPr sz="1600">
                <a:solidFill>
                  <a:srgbClr val="FFFF00"/>
                </a:solidFill>
                <a:latin typeface="Arial" panose="020B0604020202020204" pitchFamily="34" charset="0"/>
              </a:defRPr>
            </a:lvl1pPr>
            <a:lvl2pPr marL="763588" indent="-293688" defTabSz="976313" eaLnBrk="0" hangingPunct="0">
              <a:defRPr sz="1600">
                <a:solidFill>
                  <a:srgbClr val="FFFF00"/>
                </a:solidFill>
                <a:latin typeface="Arial" panose="020B0604020202020204" pitchFamily="34" charset="0"/>
              </a:defRPr>
            </a:lvl2pPr>
            <a:lvl3pPr marL="1174750" indent="-234950" defTabSz="976313" eaLnBrk="0" hangingPunct="0">
              <a:defRPr sz="1600">
                <a:solidFill>
                  <a:srgbClr val="FFFF00"/>
                </a:solidFill>
                <a:latin typeface="Arial" panose="020B0604020202020204" pitchFamily="34" charset="0"/>
              </a:defRPr>
            </a:lvl3pPr>
            <a:lvl4pPr marL="1644650" indent="-234950" defTabSz="976313" eaLnBrk="0" hangingPunct="0">
              <a:defRPr sz="1600">
                <a:solidFill>
                  <a:srgbClr val="FFFF00"/>
                </a:solidFill>
                <a:latin typeface="Arial" panose="020B0604020202020204" pitchFamily="34" charset="0"/>
              </a:defRPr>
            </a:lvl4pPr>
            <a:lvl5pPr marL="2114550" indent="-234950" defTabSz="976313" eaLnBrk="0" hangingPunct="0">
              <a:defRPr sz="1600">
                <a:solidFill>
                  <a:srgbClr val="FFFF00"/>
                </a:solidFill>
                <a:latin typeface="Arial" panose="020B0604020202020204" pitchFamily="34" charset="0"/>
              </a:defRPr>
            </a:lvl5pPr>
            <a:lvl6pPr marL="25717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6pPr>
            <a:lvl7pPr marL="30289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7pPr>
            <a:lvl8pPr marL="34861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8pPr>
            <a:lvl9pPr marL="39433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9pPr>
          </a:lstStyle>
          <a:p>
            <a:pPr algn="r">
              <a:lnSpc>
                <a:spcPct val="100000"/>
              </a:lnSpc>
              <a:spcBef>
                <a:spcPct val="0"/>
              </a:spcBef>
              <a:buClrTx/>
              <a:buSzTx/>
              <a:buFontTx/>
              <a:buNone/>
            </a:pPr>
            <a:fld id="{66AF6B8E-F810-0145-AD93-5EF8A2148EA1}" type="slidenum">
              <a:rPr lang="en-US" altLang="en-US" sz="1200">
                <a:solidFill>
                  <a:schemeClr val="tx1"/>
                </a:solidFill>
                <a:latin typeface="Times New Roman" panose="02020603050405020304" pitchFamily="18" charset="0"/>
              </a:rPr>
              <a:pPr algn="r">
                <a:lnSpc>
                  <a:spcPct val="100000"/>
                </a:lnSpc>
                <a:spcBef>
                  <a:spcPct val="0"/>
                </a:spcBef>
                <a:buClrTx/>
                <a:buSzTx/>
                <a:buFontTx/>
                <a:buNone/>
              </a:pPr>
              <a:t>16</a:t>
            </a:fld>
            <a:endParaRPr lang="en-US" altLang="en-US" sz="1200">
              <a:solidFill>
                <a:schemeClr val="tx1"/>
              </a:solidFill>
              <a:latin typeface="Times New Roman" panose="02020603050405020304" pitchFamily="18" charset="0"/>
            </a:endParaRPr>
          </a:p>
        </p:txBody>
      </p:sp>
      <p:sp>
        <p:nvSpPr>
          <p:cNvPr id="204803" name="Rectangle 2">
            <a:extLst>
              <a:ext uri="{FF2B5EF4-FFF2-40B4-BE49-F238E27FC236}">
                <a16:creationId xmlns:a16="http://schemas.microsoft.com/office/drawing/2014/main" id="{2484B1E0-9A14-C54D-8F42-F30380132C99}"/>
              </a:ext>
            </a:extLst>
          </p:cNvPr>
          <p:cNvSpPr>
            <a:spLocks noChangeArrowheads="1" noTextEdit="1"/>
          </p:cNvSpPr>
          <p:nvPr>
            <p:ph type="sldImg"/>
          </p:nvPr>
        </p:nvSpPr>
        <p:spPr>
          <a:xfrm>
            <a:off x="1255713" y="715963"/>
            <a:ext cx="4778375" cy="3584575"/>
          </a:xfrm>
          <a:ln/>
        </p:spPr>
      </p:sp>
      <p:sp>
        <p:nvSpPr>
          <p:cNvPr id="204804" name="Rectangle 3">
            <a:extLst>
              <a:ext uri="{FF2B5EF4-FFF2-40B4-BE49-F238E27FC236}">
                <a16:creationId xmlns:a16="http://schemas.microsoft.com/office/drawing/2014/main" id="{932CA67D-3257-1C47-909A-45D4E755E719}"/>
              </a:ext>
            </a:extLst>
          </p:cNvPr>
          <p:cNvSpPr>
            <a:spLocks noGrp="1" noChangeArrowheads="1"/>
          </p:cNvSpPr>
          <p:nvPr>
            <p:ph type="body" idx="1"/>
          </p:nvPr>
        </p:nvSpPr>
        <p:spPr>
          <a:xfrm>
            <a:off x="949325" y="4540250"/>
            <a:ext cx="5386388" cy="4824413"/>
          </a:xfrm>
        </p:spPr>
        <p:txBody>
          <a:bodyPr/>
          <a:lstStyle/>
          <a:p>
            <a:pPr marL="228600" indent="-228600" eaLnBrk="1" hangingPunct="1"/>
            <a:r>
              <a:rPr lang="en-US" altLang="en-US" sz="2000"/>
              <a:t>Human health can be negatively impacted by climate change through:</a:t>
            </a:r>
          </a:p>
          <a:p>
            <a:pPr marL="228600" indent="-228600" eaLnBrk="1" hangingPunct="1"/>
            <a:r>
              <a:rPr lang="en-US" altLang="en-US" sz="2000"/>
              <a:t>- 1 The introduction of disease causing organisms to new areas</a:t>
            </a:r>
          </a:p>
          <a:p>
            <a:pPr marL="228600" indent="-228600" eaLnBrk="1" hangingPunct="1"/>
            <a:r>
              <a:rPr lang="en-US" altLang="en-US" sz="2000"/>
              <a:t>- 2 Discharge of contaminants to drinking water sources</a:t>
            </a:r>
          </a:p>
          <a:p>
            <a:pPr marL="228600" indent="-228600" eaLnBrk="1" hangingPunct="1"/>
            <a:r>
              <a:rPr lang="en-US" altLang="en-US" sz="2000"/>
              <a:t>- 3 Destruction of infrastructure</a:t>
            </a:r>
          </a:p>
          <a:p>
            <a:pPr marL="228600" indent="-228600" eaLnBrk="1" hangingPunct="1"/>
            <a:r>
              <a:rPr lang="en-US" altLang="en-US" sz="2000"/>
              <a:t>Some recent disease outbreaks include: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031">
            <a:extLst>
              <a:ext uri="{FF2B5EF4-FFF2-40B4-BE49-F238E27FC236}">
                <a16:creationId xmlns:a16="http://schemas.microsoft.com/office/drawing/2014/main" id="{9AEB4F66-7D6C-DF4B-A7A4-E9EC07951A6A}"/>
              </a:ext>
            </a:extLst>
          </p:cNvPr>
          <p:cNvSpPr txBox="1">
            <a:spLocks noGrp="1" noChangeArrowheads="1"/>
          </p:cNvSpPr>
          <p:nvPr/>
        </p:nvSpPr>
        <p:spPr bwMode="auto">
          <a:xfrm>
            <a:off x="4117975" y="9159875"/>
            <a:ext cx="3165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2" tIns="48782" rIns="97562" bIns="48782" anchor="b"/>
          <a:lstStyle>
            <a:lvl1pPr defTabSz="976313" eaLnBrk="0" hangingPunct="0">
              <a:defRPr sz="1600">
                <a:solidFill>
                  <a:srgbClr val="FFFF00"/>
                </a:solidFill>
                <a:latin typeface="Arial" panose="020B0604020202020204" pitchFamily="34" charset="0"/>
              </a:defRPr>
            </a:lvl1pPr>
            <a:lvl2pPr marL="763588" indent="-293688" defTabSz="976313" eaLnBrk="0" hangingPunct="0">
              <a:defRPr sz="1600">
                <a:solidFill>
                  <a:srgbClr val="FFFF00"/>
                </a:solidFill>
                <a:latin typeface="Arial" panose="020B0604020202020204" pitchFamily="34" charset="0"/>
              </a:defRPr>
            </a:lvl2pPr>
            <a:lvl3pPr marL="1174750" indent="-234950" defTabSz="976313" eaLnBrk="0" hangingPunct="0">
              <a:defRPr sz="1600">
                <a:solidFill>
                  <a:srgbClr val="FFFF00"/>
                </a:solidFill>
                <a:latin typeface="Arial" panose="020B0604020202020204" pitchFamily="34" charset="0"/>
              </a:defRPr>
            </a:lvl3pPr>
            <a:lvl4pPr marL="1644650" indent="-234950" defTabSz="976313" eaLnBrk="0" hangingPunct="0">
              <a:defRPr sz="1600">
                <a:solidFill>
                  <a:srgbClr val="FFFF00"/>
                </a:solidFill>
                <a:latin typeface="Arial" panose="020B0604020202020204" pitchFamily="34" charset="0"/>
              </a:defRPr>
            </a:lvl4pPr>
            <a:lvl5pPr marL="2114550" indent="-234950" defTabSz="976313" eaLnBrk="0" hangingPunct="0">
              <a:defRPr sz="1600">
                <a:solidFill>
                  <a:srgbClr val="FFFF00"/>
                </a:solidFill>
                <a:latin typeface="Arial" panose="020B0604020202020204" pitchFamily="34" charset="0"/>
              </a:defRPr>
            </a:lvl5pPr>
            <a:lvl6pPr marL="25717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6pPr>
            <a:lvl7pPr marL="30289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7pPr>
            <a:lvl8pPr marL="34861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8pPr>
            <a:lvl9pPr marL="39433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9pPr>
          </a:lstStyle>
          <a:p>
            <a:pPr algn="r">
              <a:lnSpc>
                <a:spcPct val="100000"/>
              </a:lnSpc>
              <a:spcBef>
                <a:spcPct val="0"/>
              </a:spcBef>
              <a:buClrTx/>
              <a:buSzTx/>
              <a:buFontTx/>
              <a:buNone/>
            </a:pPr>
            <a:fld id="{0BF7216D-C6FB-0B4F-952E-0F5408AC90C8}" type="slidenum">
              <a:rPr lang="en-US" altLang="en-US" sz="1200">
                <a:solidFill>
                  <a:schemeClr val="tx1"/>
                </a:solidFill>
                <a:latin typeface="Times New Roman" panose="02020603050405020304" pitchFamily="18" charset="0"/>
              </a:rPr>
              <a:pPr algn="r">
                <a:lnSpc>
                  <a:spcPct val="100000"/>
                </a:lnSpc>
                <a:spcBef>
                  <a:spcPct val="0"/>
                </a:spcBef>
                <a:buClrTx/>
                <a:buSzTx/>
                <a:buFontTx/>
                <a:buNone/>
              </a:pPr>
              <a:t>17</a:t>
            </a:fld>
            <a:endParaRPr lang="en-US" altLang="en-US" sz="1200">
              <a:solidFill>
                <a:schemeClr val="tx1"/>
              </a:solidFill>
              <a:latin typeface="Times New Roman" panose="02020603050405020304" pitchFamily="18" charset="0"/>
            </a:endParaRPr>
          </a:p>
        </p:txBody>
      </p:sp>
      <p:sp>
        <p:nvSpPr>
          <p:cNvPr id="206851" name="Rectangle 2">
            <a:extLst>
              <a:ext uri="{FF2B5EF4-FFF2-40B4-BE49-F238E27FC236}">
                <a16:creationId xmlns:a16="http://schemas.microsoft.com/office/drawing/2014/main" id="{F41DF410-8FF4-D34A-B4B7-39DB97518BF2}"/>
              </a:ext>
            </a:extLst>
          </p:cNvPr>
          <p:cNvSpPr>
            <a:spLocks noChangeArrowheads="1" noTextEdit="1"/>
          </p:cNvSpPr>
          <p:nvPr>
            <p:ph type="sldImg"/>
          </p:nvPr>
        </p:nvSpPr>
        <p:spPr>
          <a:xfrm>
            <a:off x="1255713" y="715963"/>
            <a:ext cx="4778375" cy="3584575"/>
          </a:xfrm>
          <a:ln/>
        </p:spPr>
      </p:sp>
      <p:sp>
        <p:nvSpPr>
          <p:cNvPr id="206852" name="Rectangle 3">
            <a:extLst>
              <a:ext uri="{FF2B5EF4-FFF2-40B4-BE49-F238E27FC236}">
                <a16:creationId xmlns:a16="http://schemas.microsoft.com/office/drawing/2014/main" id="{67EC3ABF-77BD-D344-9111-F3B221DBC5E4}"/>
              </a:ext>
            </a:extLst>
          </p:cNvPr>
          <p:cNvSpPr>
            <a:spLocks noGrp="1" noChangeArrowheads="1"/>
          </p:cNvSpPr>
          <p:nvPr>
            <p:ph type="body" idx="1"/>
          </p:nvPr>
        </p:nvSpPr>
        <p:spPr>
          <a:xfrm>
            <a:off x="949325" y="4540250"/>
            <a:ext cx="5386388" cy="4824413"/>
          </a:xfrm>
        </p:spPr>
        <p:txBody>
          <a:bodyPr/>
          <a:lstStyle/>
          <a:p>
            <a:pPr marL="228600" indent="-228600" eaLnBrk="1" hangingPunct="1"/>
            <a:r>
              <a:rPr lang="en-US" altLang="en-US" sz="2000"/>
              <a:t>Human health can be negatively impacted by climate change through:</a:t>
            </a:r>
          </a:p>
          <a:p>
            <a:pPr marL="228600" indent="-228600" eaLnBrk="1" hangingPunct="1"/>
            <a:r>
              <a:rPr lang="en-US" altLang="en-US" sz="2000"/>
              <a:t>- 1 The introduction of disease causing organisms to new areas</a:t>
            </a:r>
          </a:p>
          <a:p>
            <a:pPr marL="228600" indent="-228600" eaLnBrk="1" hangingPunct="1"/>
            <a:r>
              <a:rPr lang="en-US" altLang="en-US" sz="2000"/>
              <a:t>- 2 Discharge of contaminants to drinking water sources</a:t>
            </a:r>
          </a:p>
          <a:p>
            <a:pPr marL="228600" indent="-228600" eaLnBrk="1" hangingPunct="1"/>
            <a:r>
              <a:rPr lang="en-US" altLang="en-US" sz="2000"/>
              <a:t>- 3 Destruction of infrastructure</a:t>
            </a:r>
          </a:p>
          <a:p>
            <a:pPr marL="228600" indent="-228600" eaLnBrk="1" hangingPunct="1"/>
            <a:r>
              <a:rPr lang="en-US" altLang="en-US" sz="2000"/>
              <a:t>Some recent disease outbreaks include: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1031">
            <a:extLst>
              <a:ext uri="{FF2B5EF4-FFF2-40B4-BE49-F238E27FC236}">
                <a16:creationId xmlns:a16="http://schemas.microsoft.com/office/drawing/2014/main" id="{11CA93BE-7560-4F4C-8DC9-04F5D7749EF9}"/>
              </a:ext>
            </a:extLst>
          </p:cNvPr>
          <p:cNvSpPr txBox="1">
            <a:spLocks noGrp="1" noChangeArrowheads="1"/>
          </p:cNvSpPr>
          <p:nvPr/>
        </p:nvSpPr>
        <p:spPr bwMode="auto">
          <a:xfrm>
            <a:off x="4117975" y="9159875"/>
            <a:ext cx="3165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2" tIns="48782" rIns="97562" bIns="48782" anchor="b"/>
          <a:lstStyle>
            <a:lvl1pPr defTabSz="976313" eaLnBrk="0" hangingPunct="0">
              <a:defRPr sz="1600">
                <a:solidFill>
                  <a:srgbClr val="FFFF00"/>
                </a:solidFill>
                <a:latin typeface="Arial" panose="020B0604020202020204" pitchFamily="34" charset="0"/>
              </a:defRPr>
            </a:lvl1pPr>
            <a:lvl2pPr marL="763588" indent="-293688" defTabSz="976313" eaLnBrk="0" hangingPunct="0">
              <a:defRPr sz="1600">
                <a:solidFill>
                  <a:srgbClr val="FFFF00"/>
                </a:solidFill>
                <a:latin typeface="Arial" panose="020B0604020202020204" pitchFamily="34" charset="0"/>
              </a:defRPr>
            </a:lvl2pPr>
            <a:lvl3pPr marL="1174750" indent="-234950" defTabSz="976313" eaLnBrk="0" hangingPunct="0">
              <a:defRPr sz="1600">
                <a:solidFill>
                  <a:srgbClr val="FFFF00"/>
                </a:solidFill>
                <a:latin typeface="Arial" panose="020B0604020202020204" pitchFamily="34" charset="0"/>
              </a:defRPr>
            </a:lvl3pPr>
            <a:lvl4pPr marL="1644650" indent="-234950" defTabSz="976313" eaLnBrk="0" hangingPunct="0">
              <a:defRPr sz="1600">
                <a:solidFill>
                  <a:srgbClr val="FFFF00"/>
                </a:solidFill>
                <a:latin typeface="Arial" panose="020B0604020202020204" pitchFamily="34" charset="0"/>
              </a:defRPr>
            </a:lvl4pPr>
            <a:lvl5pPr marL="2114550" indent="-234950" defTabSz="976313" eaLnBrk="0" hangingPunct="0">
              <a:defRPr sz="1600">
                <a:solidFill>
                  <a:srgbClr val="FFFF00"/>
                </a:solidFill>
                <a:latin typeface="Arial" panose="020B0604020202020204" pitchFamily="34" charset="0"/>
              </a:defRPr>
            </a:lvl5pPr>
            <a:lvl6pPr marL="25717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6pPr>
            <a:lvl7pPr marL="30289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7pPr>
            <a:lvl8pPr marL="34861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8pPr>
            <a:lvl9pPr marL="3943350" indent="-234950" defTabSz="976313" eaLnBrk="0" fontAlgn="base" hangingPunct="0">
              <a:lnSpc>
                <a:spcPct val="180000"/>
              </a:lnSpc>
              <a:spcBef>
                <a:spcPct val="20000"/>
              </a:spcBef>
              <a:spcAft>
                <a:spcPct val="0"/>
              </a:spcAft>
              <a:buClr>
                <a:srgbClr val="FFFF00"/>
              </a:buClr>
              <a:buSzPct val="75000"/>
              <a:buFont typeface="Wingdings" pitchFamily="2" charset="2"/>
              <a:buChar char="l"/>
              <a:defRPr sz="1600">
                <a:solidFill>
                  <a:srgbClr val="FFFF00"/>
                </a:solidFill>
                <a:latin typeface="Arial" panose="020B0604020202020204" pitchFamily="34" charset="0"/>
              </a:defRPr>
            </a:lvl9pPr>
          </a:lstStyle>
          <a:p>
            <a:pPr algn="r">
              <a:lnSpc>
                <a:spcPct val="100000"/>
              </a:lnSpc>
              <a:spcBef>
                <a:spcPct val="0"/>
              </a:spcBef>
              <a:buClrTx/>
              <a:buSzTx/>
              <a:buFontTx/>
              <a:buNone/>
            </a:pPr>
            <a:fld id="{A667A1D2-792C-0C48-9563-4351A9C3D53E}" type="slidenum">
              <a:rPr lang="en-US" altLang="en-US" sz="1200">
                <a:solidFill>
                  <a:schemeClr val="tx1"/>
                </a:solidFill>
                <a:latin typeface="Times New Roman" panose="02020603050405020304" pitchFamily="18" charset="0"/>
              </a:rPr>
              <a:pPr algn="r">
                <a:lnSpc>
                  <a:spcPct val="100000"/>
                </a:lnSpc>
                <a:spcBef>
                  <a:spcPct val="0"/>
                </a:spcBef>
                <a:buClrTx/>
                <a:buSzTx/>
                <a:buFontTx/>
                <a:buNone/>
              </a:pPr>
              <a:t>18</a:t>
            </a:fld>
            <a:endParaRPr lang="en-US" altLang="en-US" sz="1200">
              <a:solidFill>
                <a:schemeClr val="tx1"/>
              </a:solidFill>
              <a:latin typeface="Times New Roman" panose="02020603050405020304" pitchFamily="18" charset="0"/>
            </a:endParaRPr>
          </a:p>
        </p:txBody>
      </p:sp>
      <p:sp>
        <p:nvSpPr>
          <p:cNvPr id="208899" name="Rectangle 2">
            <a:extLst>
              <a:ext uri="{FF2B5EF4-FFF2-40B4-BE49-F238E27FC236}">
                <a16:creationId xmlns:a16="http://schemas.microsoft.com/office/drawing/2014/main" id="{D9BA6B2F-14C4-BE49-B427-AF986A5C52C2}"/>
              </a:ext>
            </a:extLst>
          </p:cNvPr>
          <p:cNvSpPr>
            <a:spLocks noChangeArrowheads="1" noTextEdit="1"/>
          </p:cNvSpPr>
          <p:nvPr>
            <p:ph type="sldImg"/>
          </p:nvPr>
        </p:nvSpPr>
        <p:spPr>
          <a:xfrm>
            <a:off x="1255713" y="715963"/>
            <a:ext cx="4778375" cy="3584575"/>
          </a:xfrm>
          <a:ln/>
        </p:spPr>
      </p:sp>
      <p:sp>
        <p:nvSpPr>
          <p:cNvPr id="208900" name="Rectangle 3">
            <a:extLst>
              <a:ext uri="{FF2B5EF4-FFF2-40B4-BE49-F238E27FC236}">
                <a16:creationId xmlns:a16="http://schemas.microsoft.com/office/drawing/2014/main" id="{98AF5B8B-2529-8740-BAC4-45B1217B2BDD}"/>
              </a:ext>
            </a:extLst>
          </p:cNvPr>
          <p:cNvSpPr>
            <a:spLocks noGrp="1" noChangeArrowheads="1"/>
          </p:cNvSpPr>
          <p:nvPr>
            <p:ph type="body" idx="1"/>
          </p:nvPr>
        </p:nvSpPr>
        <p:spPr>
          <a:xfrm>
            <a:off x="949325" y="4540250"/>
            <a:ext cx="5386388" cy="4824413"/>
          </a:xfrm>
        </p:spPr>
        <p:txBody>
          <a:bodyPr/>
          <a:lstStyle/>
          <a:p>
            <a:pPr marL="228600" indent="-228600" eaLnBrk="1" hangingPunct="1"/>
            <a:r>
              <a:rPr lang="en-US" altLang="en-US" sz="2000"/>
              <a:t>Human health can be negatively impacted by climate change through:</a:t>
            </a:r>
          </a:p>
          <a:p>
            <a:pPr marL="228600" indent="-228600" eaLnBrk="1" hangingPunct="1"/>
            <a:r>
              <a:rPr lang="en-US" altLang="en-US" sz="2000"/>
              <a:t>- 1 The introduction of disease causing organisms to new areas</a:t>
            </a:r>
          </a:p>
          <a:p>
            <a:pPr marL="228600" indent="-228600" eaLnBrk="1" hangingPunct="1"/>
            <a:r>
              <a:rPr lang="en-US" altLang="en-US" sz="2000"/>
              <a:t>- 2 Discharge of contaminants to drinking water sources</a:t>
            </a:r>
          </a:p>
          <a:p>
            <a:pPr marL="228600" indent="-228600" eaLnBrk="1" hangingPunct="1"/>
            <a:r>
              <a:rPr lang="en-US" altLang="en-US" sz="2000"/>
              <a:t>- 3 Destruction of infrastructure</a:t>
            </a:r>
          </a:p>
          <a:p>
            <a:pPr marL="228600" indent="-228600" eaLnBrk="1" hangingPunct="1"/>
            <a:r>
              <a:rPr lang="en-US" altLang="en-US" sz="2000"/>
              <a:t>Some recent disease outbreaks include: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14C6659-93ED-ED40-AB46-6CD998CF2C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CC4EB0-E7FA-9E42-A2A1-8EAC7A7962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E4174F-B751-2D41-AF5F-7D5DDA78E318}"/>
              </a:ext>
            </a:extLst>
          </p:cNvPr>
          <p:cNvSpPr>
            <a:spLocks noGrp="1" noChangeArrowheads="1"/>
          </p:cNvSpPr>
          <p:nvPr>
            <p:ph type="sldNum" sz="quarter" idx="12"/>
          </p:nvPr>
        </p:nvSpPr>
        <p:spPr>
          <a:ln/>
        </p:spPr>
        <p:txBody>
          <a:bodyPr/>
          <a:lstStyle>
            <a:lvl1pPr>
              <a:defRPr/>
            </a:lvl1pPr>
          </a:lstStyle>
          <a:p>
            <a:fld id="{E5599033-FFD7-E14A-BDC6-B312B04458EF}" type="slidenum">
              <a:rPr lang="en-US" altLang="en-US"/>
              <a:pPr/>
              <a:t>‹#›</a:t>
            </a:fld>
            <a:endParaRPr lang="en-US" altLang="en-US"/>
          </a:p>
        </p:txBody>
      </p:sp>
    </p:spTree>
    <p:extLst>
      <p:ext uri="{BB962C8B-B14F-4D97-AF65-F5344CB8AC3E}">
        <p14:creationId xmlns:p14="http://schemas.microsoft.com/office/powerpoint/2010/main" val="94890055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887D59-3458-594A-9BF8-D11B7273E2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8EBE9A-511D-3C46-B0D8-031B06A347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4766B7-A51A-1146-A3DD-DFEA7C864499}"/>
              </a:ext>
            </a:extLst>
          </p:cNvPr>
          <p:cNvSpPr>
            <a:spLocks noGrp="1" noChangeArrowheads="1"/>
          </p:cNvSpPr>
          <p:nvPr>
            <p:ph type="sldNum" sz="quarter" idx="12"/>
          </p:nvPr>
        </p:nvSpPr>
        <p:spPr>
          <a:ln/>
        </p:spPr>
        <p:txBody>
          <a:bodyPr/>
          <a:lstStyle>
            <a:lvl1pPr>
              <a:defRPr/>
            </a:lvl1pPr>
          </a:lstStyle>
          <a:p>
            <a:fld id="{8778BF6B-8F7C-6843-A169-FA5ACC5714DD}" type="slidenum">
              <a:rPr lang="en-US" altLang="en-US"/>
              <a:pPr/>
              <a:t>‹#›</a:t>
            </a:fld>
            <a:endParaRPr lang="en-US" altLang="en-US"/>
          </a:p>
        </p:txBody>
      </p:sp>
    </p:spTree>
    <p:extLst>
      <p:ext uri="{BB962C8B-B14F-4D97-AF65-F5344CB8AC3E}">
        <p14:creationId xmlns:p14="http://schemas.microsoft.com/office/powerpoint/2010/main" val="278671614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9116B5-3743-7A4C-9D3F-CE3BE41EB8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C9C917-119B-6B42-AC1F-54450F7812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D40C12-0523-6D4D-AD51-C249A48487F7}"/>
              </a:ext>
            </a:extLst>
          </p:cNvPr>
          <p:cNvSpPr>
            <a:spLocks noGrp="1" noChangeArrowheads="1"/>
          </p:cNvSpPr>
          <p:nvPr>
            <p:ph type="sldNum" sz="quarter" idx="12"/>
          </p:nvPr>
        </p:nvSpPr>
        <p:spPr>
          <a:ln/>
        </p:spPr>
        <p:txBody>
          <a:bodyPr/>
          <a:lstStyle>
            <a:lvl1pPr>
              <a:defRPr/>
            </a:lvl1pPr>
          </a:lstStyle>
          <a:p>
            <a:fld id="{D1246F35-06F5-3945-9FCB-4B48425C0C81}" type="slidenum">
              <a:rPr lang="en-US" altLang="en-US"/>
              <a:pPr/>
              <a:t>‹#›</a:t>
            </a:fld>
            <a:endParaRPr lang="en-US" altLang="en-US"/>
          </a:p>
        </p:txBody>
      </p:sp>
    </p:spTree>
    <p:extLst>
      <p:ext uri="{BB962C8B-B14F-4D97-AF65-F5344CB8AC3E}">
        <p14:creationId xmlns:p14="http://schemas.microsoft.com/office/powerpoint/2010/main" val="376487452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0A1C066-9349-A040-8608-E9574060A3BF}"/>
              </a:ext>
            </a:extLst>
          </p:cNvPr>
          <p:cNvGrpSpPr>
            <a:grpSpLocks/>
          </p:cNvGrpSpPr>
          <p:nvPr/>
        </p:nvGrpSpPr>
        <p:grpSpPr bwMode="auto">
          <a:xfrm>
            <a:off x="0" y="3902075"/>
            <a:ext cx="3400425" cy="2949575"/>
            <a:chOff x="0" y="2458"/>
            <a:chExt cx="2142" cy="1858"/>
          </a:xfrm>
        </p:grpSpPr>
        <p:sp>
          <p:nvSpPr>
            <p:cNvPr id="5" name="Freeform 3">
              <a:extLst>
                <a:ext uri="{FF2B5EF4-FFF2-40B4-BE49-F238E27FC236}">
                  <a16:creationId xmlns:a16="http://schemas.microsoft.com/office/drawing/2014/main" id="{F382EC22-319D-FB43-8C04-C0B999C78F16}"/>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6" name="Freeform 4">
              <a:extLst>
                <a:ext uri="{FF2B5EF4-FFF2-40B4-BE49-F238E27FC236}">
                  <a16:creationId xmlns:a16="http://schemas.microsoft.com/office/drawing/2014/main" id="{780F7A8A-9AAF-8749-948F-7670F1EB8AB6}"/>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ndParaRPr>
            </a:p>
          </p:txBody>
        </p:sp>
        <p:sp>
          <p:nvSpPr>
            <p:cNvPr id="7" name="Freeform 5">
              <a:extLst>
                <a:ext uri="{FF2B5EF4-FFF2-40B4-BE49-F238E27FC236}">
                  <a16:creationId xmlns:a16="http://schemas.microsoft.com/office/drawing/2014/main" id="{765FFEE3-1EB9-634F-84D6-55C76D3CD799}"/>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8" name="Freeform 6">
              <a:extLst>
                <a:ext uri="{FF2B5EF4-FFF2-40B4-BE49-F238E27FC236}">
                  <a16:creationId xmlns:a16="http://schemas.microsoft.com/office/drawing/2014/main" id="{005C792A-6DDD-014A-8052-9585FF4F356E}"/>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9" name="Oval 7">
              <a:extLst>
                <a:ext uri="{FF2B5EF4-FFF2-40B4-BE49-F238E27FC236}">
                  <a16:creationId xmlns:a16="http://schemas.microsoft.com/office/drawing/2014/main" id="{8366F292-312E-DB4A-81CB-8DAA34D254DF}"/>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latin typeface="Arial" charset="0"/>
              </a:endParaRPr>
            </a:p>
          </p:txBody>
        </p:sp>
        <p:sp>
          <p:nvSpPr>
            <p:cNvPr id="10" name="Oval 8">
              <a:extLst>
                <a:ext uri="{FF2B5EF4-FFF2-40B4-BE49-F238E27FC236}">
                  <a16:creationId xmlns:a16="http://schemas.microsoft.com/office/drawing/2014/main" id="{E6DB75CE-7CAD-854C-BD6F-68C2E10512A5}"/>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US">
                <a:latin typeface="Arial" charset="0"/>
              </a:endParaRPr>
            </a:p>
          </p:txBody>
        </p:sp>
        <p:sp>
          <p:nvSpPr>
            <p:cNvPr id="11" name="Oval 9">
              <a:extLst>
                <a:ext uri="{FF2B5EF4-FFF2-40B4-BE49-F238E27FC236}">
                  <a16:creationId xmlns:a16="http://schemas.microsoft.com/office/drawing/2014/main" id="{47093EEF-F7CD-354B-82FC-4B96C7F8DFD0}"/>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latin typeface="Arial" charset="0"/>
              </a:endParaRPr>
            </a:p>
          </p:txBody>
        </p:sp>
      </p:grpSp>
      <p:sp>
        <p:nvSpPr>
          <p:cNvPr id="51405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51405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a:extLst>
              <a:ext uri="{FF2B5EF4-FFF2-40B4-BE49-F238E27FC236}">
                <a16:creationId xmlns:a16="http://schemas.microsoft.com/office/drawing/2014/main" id="{BE85CE1B-3AE3-E547-B3EA-647DA99DF1D3}"/>
              </a:ext>
            </a:extLst>
          </p:cNvPr>
          <p:cNvSpPr>
            <a:spLocks noGrp="1" noChangeArrowheads="1"/>
          </p:cNvSpPr>
          <p:nvPr>
            <p:ph type="dt" sz="quarter" idx="10"/>
          </p:nvPr>
        </p:nvSpPr>
        <p:spPr/>
        <p:txBody>
          <a:bodyPr/>
          <a:lstStyle>
            <a:lvl1pPr>
              <a:defRPr smtClean="0"/>
            </a:lvl1pPr>
          </a:lstStyle>
          <a:p>
            <a:pPr>
              <a:defRPr/>
            </a:pPr>
            <a:endParaRPr lang="en-US"/>
          </a:p>
        </p:txBody>
      </p:sp>
      <p:sp>
        <p:nvSpPr>
          <p:cNvPr id="13" name="Rectangle 13">
            <a:extLst>
              <a:ext uri="{FF2B5EF4-FFF2-40B4-BE49-F238E27FC236}">
                <a16:creationId xmlns:a16="http://schemas.microsoft.com/office/drawing/2014/main" id="{8CBF506E-0E71-0D48-9EBD-2C3B307BBA0D}"/>
              </a:ext>
            </a:extLst>
          </p:cNvPr>
          <p:cNvSpPr>
            <a:spLocks noGrp="1" noChangeArrowheads="1"/>
          </p:cNvSpPr>
          <p:nvPr>
            <p:ph type="ftr" sz="quarter" idx="11"/>
          </p:nvPr>
        </p:nvSpPr>
        <p:spPr/>
        <p:txBody>
          <a:bodyPr/>
          <a:lstStyle>
            <a:lvl1pPr>
              <a:defRPr smtClean="0"/>
            </a:lvl1pPr>
          </a:lstStyle>
          <a:p>
            <a:pPr>
              <a:defRPr/>
            </a:pPr>
            <a:endParaRPr lang="en-US"/>
          </a:p>
        </p:txBody>
      </p:sp>
      <p:sp>
        <p:nvSpPr>
          <p:cNvPr id="14" name="Rectangle 14">
            <a:extLst>
              <a:ext uri="{FF2B5EF4-FFF2-40B4-BE49-F238E27FC236}">
                <a16:creationId xmlns:a16="http://schemas.microsoft.com/office/drawing/2014/main" id="{ADE98137-E895-2745-AAFB-99BB75770184}"/>
              </a:ext>
            </a:extLst>
          </p:cNvPr>
          <p:cNvSpPr>
            <a:spLocks noGrp="1" noChangeArrowheads="1"/>
          </p:cNvSpPr>
          <p:nvPr>
            <p:ph type="sldNum" sz="quarter" idx="12"/>
          </p:nvPr>
        </p:nvSpPr>
        <p:spPr/>
        <p:txBody>
          <a:bodyPr/>
          <a:lstStyle>
            <a:lvl1pPr>
              <a:defRPr/>
            </a:lvl1pPr>
          </a:lstStyle>
          <a:p>
            <a:fld id="{D5B21381-F0DA-5742-91B2-7617AC0B4BDB}" type="slidenum">
              <a:rPr lang="en-US" altLang="en-US"/>
              <a:pPr/>
              <a:t>‹#›</a:t>
            </a:fld>
            <a:endParaRPr lang="en-US" altLang="en-US"/>
          </a:p>
        </p:txBody>
      </p:sp>
    </p:spTree>
    <p:extLst>
      <p:ext uri="{BB962C8B-B14F-4D97-AF65-F5344CB8AC3E}">
        <p14:creationId xmlns:p14="http://schemas.microsoft.com/office/powerpoint/2010/main" val="15899876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201F1188-0A2E-C641-9DB1-C0A390514D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D16C822-ED67-5C44-ABFE-A732AFE594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7AA644B7-B1BC-184A-ABC0-A5CA7BE19A48}"/>
              </a:ext>
            </a:extLst>
          </p:cNvPr>
          <p:cNvSpPr>
            <a:spLocks noGrp="1" noChangeArrowheads="1"/>
          </p:cNvSpPr>
          <p:nvPr>
            <p:ph type="sldNum" sz="quarter" idx="12"/>
          </p:nvPr>
        </p:nvSpPr>
        <p:spPr>
          <a:ln/>
        </p:spPr>
        <p:txBody>
          <a:bodyPr/>
          <a:lstStyle>
            <a:lvl1pPr>
              <a:defRPr/>
            </a:lvl1pPr>
          </a:lstStyle>
          <a:p>
            <a:fld id="{75218967-7203-9A47-B1FC-84E7C5C5D4B0}" type="slidenum">
              <a:rPr lang="en-US" altLang="en-US"/>
              <a:pPr/>
              <a:t>‹#›</a:t>
            </a:fld>
            <a:endParaRPr lang="en-US" altLang="en-US"/>
          </a:p>
        </p:txBody>
      </p:sp>
    </p:spTree>
    <p:extLst>
      <p:ext uri="{BB962C8B-B14F-4D97-AF65-F5344CB8AC3E}">
        <p14:creationId xmlns:p14="http://schemas.microsoft.com/office/powerpoint/2010/main" val="110551695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2C8CA8B2-453A-C74B-AB07-B2D05D39A9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D89067FE-8B6A-8F4B-8378-8A63E0FB54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59F5AF98-B09A-E14D-90F7-4CDBF9F09021}"/>
              </a:ext>
            </a:extLst>
          </p:cNvPr>
          <p:cNvSpPr>
            <a:spLocks noGrp="1" noChangeArrowheads="1"/>
          </p:cNvSpPr>
          <p:nvPr>
            <p:ph type="sldNum" sz="quarter" idx="12"/>
          </p:nvPr>
        </p:nvSpPr>
        <p:spPr>
          <a:ln/>
        </p:spPr>
        <p:txBody>
          <a:bodyPr/>
          <a:lstStyle>
            <a:lvl1pPr>
              <a:defRPr/>
            </a:lvl1pPr>
          </a:lstStyle>
          <a:p>
            <a:fld id="{72BBAA97-7CB5-6442-817C-B159B7285373}" type="slidenum">
              <a:rPr lang="en-US" altLang="en-US"/>
              <a:pPr/>
              <a:t>‹#›</a:t>
            </a:fld>
            <a:endParaRPr lang="en-US" altLang="en-US"/>
          </a:p>
        </p:txBody>
      </p:sp>
    </p:spTree>
    <p:extLst>
      <p:ext uri="{BB962C8B-B14F-4D97-AF65-F5344CB8AC3E}">
        <p14:creationId xmlns:p14="http://schemas.microsoft.com/office/powerpoint/2010/main" val="276536948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17519996-AEF3-414B-8649-8394940909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90EBC456-745D-D14B-A41A-F6901FD499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A972C72F-533A-414B-AF16-ADBAB9C13D00}"/>
              </a:ext>
            </a:extLst>
          </p:cNvPr>
          <p:cNvSpPr>
            <a:spLocks noGrp="1" noChangeArrowheads="1"/>
          </p:cNvSpPr>
          <p:nvPr>
            <p:ph type="sldNum" sz="quarter" idx="12"/>
          </p:nvPr>
        </p:nvSpPr>
        <p:spPr>
          <a:ln/>
        </p:spPr>
        <p:txBody>
          <a:bodyPr/>
          <a:lstStyle>
            <a:lvl1pPr>
              <a:defRPr/>
            </a:lvl1pPr>
          </a:lstStyle>
          <a:p>
            <a:fld id="{271CD3B4-EB3E-784E-A468-C6364F09653F}" type="slidenum">
              <a:rPr lang="en-US" altLang="en-US"/>
              <a:pPr/>
              <a:t>‹#›</a:t>
            </a:fld>
            <a:endParaRPr lang="en-US" altLang="en-US"/>
          </a:p>
        </p:txBody>
      </p:sp>
    </p:spTree>
    <p:extLst>
      <p:ext uri="{BB962C8B-B14F-4D97-AF65-F5344CB8AC3E}">
        <p14:creationId xmlns:p14="http://schemas.microsoft.com/office/powerpoint/2010/main" val="304171640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D63EF615-12D1-AC4A-9390-AA28ECBD29E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12B07906-237A-DE4B-A96F-D368F82358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6F60D309-5487-2342-9605-F8BC147B62D8}"/>
              </a:ext>
            </a:extLst>
          </p:cNvPr>
          <p:cNvSpPr>
            <a:spLocks noGrp="1" noChangeArrowheads="1"/>
          </p:cNvSpPr>
          <p:nvPr>
            <p:ph type="sldNum" sz="quarter" idx="12"/>
          </p:nvPr>
        </p:nvSpPr>
        <p:spPr>
          <a:ln/>
        </p:spPr>
        <p:txBody>
          <a:bodyPr/>
          <a:lstStyle>
            <a:lvl1pPr>
              <a:defRPr/>
            </a:lvl1pPr>
          </a:lstStyle>
          <a:p>
            <a:fld id="{DCD4E953-C8D9-2B4A-855F-951C7D3FF28B}" type="slidenum">
              <a:rPr lang="en-US" altLang="en-US"/>
              <a:pPr/>
              <a:t>‹#›</a:t>
            </a:fld>
            <a:endParaRPr lang="en-US" altLang="en-US"/>
          </a:p>
        </p:txBody>
      </p:sp>
    </p:spTree>
    <p:extLst>
      <p:ext uri="{BB962C8B-B14F-4D97-AF65-F5344CB8AC3E}">
        <p14:creationId xmlns:p14="http://schemas.microsoft.com/office/powerpoint/2010/main" val="426545623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DB8D1F25-624B-B44F-BABA-27E0C052CBD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37F69454-1671-9548-8569-6F3A20FCE8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192D881D-97B9-934B-9674-008BF58BEF5B}"/>
              </a:ext>
            </a:extLst>
          </p:cNvPr>
          <p:cNvSpPr>
            <a:spLocks noGrp="1" noChangeArrowheads="1"/>
          </p:cNvSpPr>
          <p:nvPr>
            <p:ph type="sldNum" sz="quarter" idx="12"/>
          </p:nvPr>
        </p:nvSpPr>
        <p:spPr>
          <a:ln/>
        </p:spPr>
        <p:txBody>
          <a:bodyPr/>
          <a:lstStyle>
            <a:lvl1pPr>
              <a:defRPr/>
            </a:lvl1pPr>
          </a:lstStyle>
          <a:p>
            <a:fld id="{46AC470A-D1F4-8E4B-9C52-1FAC92A47711}" type="slidenum">
              <a:rPr lang="en-US" altLang="en-US"/>
              <a:pPr/>
              <a:t>‹#›</a:t>
            </a:fld>
            <a:endParaRPr lang="en-US" altLang="en-US"/>
          </a:p>
        </p:txBody>
      </p:sp>
    </p:spTree>
    <p:extLst>
      <p:ext uri="{BB962C8B-B14F-4D97-AF65-F5344CB8AC3E}">
        <p14:creationId xmlns:p14="http://schemas.microsoft.com/office/powerpoint/2010/main" val="341237081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A144CB11-B619-A14D-ABEA-951C656A73B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5B9F096D-DCBA-8A46-94B4-DC8284AB6F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4D177AD4-BF84-2840-8A4E-B49F573E51B1}"/>
              </a:ext>
            </a:extLst>
          </p:cNvPr>
          <p:cNvSpPr>
            <a:spLocks noGrp="1" noChangeArrowheads="1"/>
          </p:cNvSpPr>
          <p:nvPr>
            <p:ph type="sldNum" sz="quarter" idx="12"/>
          </p:nvPr>
        </p:nvSpPr>
        <p:spPr>
          <a:ln/>
        </p:spPr>
        <p:txBody>
          <a:bodyPr/>
          <a:lstStyle>
            <a:lvl1pPr>
              <a:defRPr/>
            </a:lvl1pPr>
          </a:lstStyle>
          <a:p>
            <a:fld id="{78188AAE-8054-6044-BC00-FDC21E72AB5E}" type="slidenum">
              <a:rPr lang="en-US" altLang="en-US"/>
              <a:pPr/>
              <a:t>‹#›</a:t>
            </a:fld>
            <a:endParaRPr lang="en-US" altLang="en-US"/>
          </a:p>
        </p:txBody>
      </p:sp>
    </p:spTree>
    <p:extLst>
      <p:ext uri="{BB962C8B-B14F-4D97-AF65-F5344CB8AC3E}">
        <p14:creationId xmlns:p14="http://schemas.microsoft.com/office/powerpoint/2010/main" val="318486571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767B7CD6-58FF-C349-94C7-06AF761A73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C5909A82-477A-A248-BEAB-55467AF9A8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F998381E-04B2-3544-9F52-6827B1A1F428}"/>
              </a:ext>
            </a:extLst>
          </p:cNvPr>
          <p:cNvSpPr>
            <a:spLocks noGrp="1" noChangeArrowheads="1"/>
          </p:cNvSpPr>
          <p:nvPr>
            <p:ph type="sldNum" sz="quarter" idx="12"/>
          </p:nvPr>
        </p:nvSpPr>
        <p:spPr>
          <a:ln/>
        </p:spPr>
        <p:txBody>
          <a:bodyPr/>
          <a:lstStyle>
            <a:lvl1pPr>
              <a:defRPr/>
            </a:lvl1pPr>
          </a:lstStyle>
          <a:p>
            <a:fld id="{46357FB5-D98B-6F41-845C-D16A7DD7F158}" type="slidenum">
              <a:rPr lang="en-US" altLang="en-US"/>
              <a:pPr/>
              <a:t>‹#›</a:t>
            </a:fld>
            <a:endParaRPr lang="en-US" altLang="en-US"/>
          </a:p>
        </p:txBody>
      </p:sp>
    </p:spTree>
    <p:extLst>
      <p:ext uri="{BB962C8B-B14F-4D97-AF65-F5344CB8AC3E}">
        <p14:creationId xmlns:p14="http://schemas.microsoft.com/office/powerpoint/2010/main" val="40043247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00459F-0E6F-444C-A5E0-5BDE087624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B43EFD-2A3C-A740-84CB-AA45E55FD7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796EDE-0BF8-F643-AF0F-B818013DC5DB}"/>
              </a:ext>
            </a:extLst>
          </p:cNvPr>
          <p:cNvSpPr>
            <a:spLocks noGrp="1" noChangeArrowheads="1"/>
          </p:cNvSpPr>
          <p:nvPr>
            <p:ph type="sldNum" sz="quarter" idx="12"/>
          </p:nvPr>
        </p:nvSpPr>
        <p:spPr>
          <a:ln/>
        </p:spPr>
        <p:txBody>
          <a:bodyPr/>
          <a:lstStyle>
            <a:lvl1pPr>
              <a:defRPr/>
            </a:lvl1pPr>
          </a:lstStyle>
          <a:p>
            <a:fld id="{8FFF8F44-D9A3-7445-9090-6CC4C4BF881B}" type="slidenum">
              <a:rPr lang="en-US" altLang="en-US"/>
              <a:pPr/>
              <a:t>‹#›</a:t>
            </a:fld>
            <a:endParaRPr lang="en-US" altLang="en-US"/>
          </a:p>
        </p:txBody>
      </p:sp>
    </p:spTree>
    <p:extLst>
      <p:ext uri="{BB962C8B-B14F-4D97-AF65-F5344CB8AC3E}">
        <p14:creationId xmlns:p14="http://schemas.microsoft.com/office/powerpoint/2010/main" val="232703070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8D694560-5AEC-544E-87C5-E5D0561431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2BC6B0F4-5F87-E745-8EE6-D7576ACD55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82BBE9C9-6C57-254B-BC42-39B7D2CD460C}"/>
              </a:ext>
            </a:extLst>
          </p:cNvPr>
          <p:cNvSpPr>
            <a:spLocks noGrp="1" noChangeArrowheads="1"/>
          </p:cNvSpPr>
          <p:nvPr>
            <p:ph type="sldNum" sz="quarter" idx="12"/>
          </p:nvPr>
        </p:nvSpPr>
        <p:spPr>
          <a:ln/>
        </p:spPr>
        <p:txBody>
          <a:bodyPr/>
          <a:lstStyle>
            <a:lvl1pPr>
              <a:defRPr/>
            </a:lvl1pPr>
          </a:lstStyle>
          <a:p>
            <a:fld id="{015951C6-8E06-0640-94A5-6E16C3A82F9F}" type="slidenum">
              <a:rPr lang="en-US" altLang="en-US"/>
              <a:pPr/>
              <a:t>‹#›</a:t>
            </a:fld>
            <a:endParaRPr lang="en-US" altLang="en-US"/>
          </a:p>
        </p:txBody>
      </p:sp>
    </p:spTree>
    <p:extLst>
      <p:ext uri="{BB962C8B-B14F-4D97-AF65-F5344CB8AC3E}">
        <p14:creationId xmlns:p14="http://schemas.microsoft.com/office/powerpoint/2010/main" val="387839710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6D5277C2-3C1D-9648-B366-6D981AF2E3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583B778E-D439-FF48-AEA6-2A5489326D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AEBF1C37-0B9F-DC4F-94FF-7B631CCB636D}"/>
              </a:ext>
            </a:extLst>
          </p:cNvPr>
          <p:cNvSpPr>
            <a:spLocks noGrp="1" noChangeArrowheads="1"/>
          </p:cNvSpPr>
          <p:nvPr>
            <p:ph type="sldNum" sz="quarter" idx="12"/>
          </p:nvPr>
        </p:nvSpPr>
        <p:spPr>
          <a:ln/>
        </p:spPr>
        <p:txBody>
          <a:bodyPr/>
          <a:lstStyle>
            <a:lvl1pPr>
              <a:defRPr/>
            </a:lvl1pPr>
          </a:lstStyle>
          <a:p>
            <a:fld id="{8AE96BD7-D5DC-8046-B833-475DD95A8AF7}" type="slidenum">
              <a:rPr lang="en-US" altLang="en-US"/>
              <a:pPr/>
              <a:t>‹#›</a:t>
            </a:fld>
            <a:endParaRPr lang="en-US" altLang="en-US"/>
          </a:p>
        </p:txBody>
      </p:sp>
    </p:spTree>
    <p:extLst>
      <p:ext uri="{BB962C8B-B14F-4D97-AF65-F5344CB8AC3E}">
        <p14:creationId xmlns:p14="http://schemas.microsoft.com/office/powerpoint/2010/main" val="55958218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AEC0790-02BF-354D-AD38-A73A240B21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E8C329FF-5C1A-EA40-BECF-8D52D23498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934C86D3-3503-3348-BFC3-A01E587062AC}"/>
              </a:ext>
            </a:extLst>
          </p:cNvPr>
          <p:cNvSpPr>
            <a:spLocks noGrp="1" noChangeArrowheads="1"/>
          </p:cNvSpPr>
          <p:nvPr>
            <p:ph type="sldNum" sz="quarter" idx="12"/>
          </p:nvPr>
        </p:nvSpPr>
        <p:spPr>
          <a:ln/>
        </p:spPr>
        <p:txBody>
          <a:bodyPr/>
          <a:lstStyle>
            <a:lvl1pPr>
              <a:defRPr/>
            </a:lvl1pPr>
          </a:lstStyle>
          <a:p>
            <a:fld id="{FE72C8D3-A37F-CA44-9234-12C0E8BE2960}" type="slidenum">
              <a:rPr lang="en-US" altLang="en-US"/>
              <a:pPr/>
              <a:t>‹#›</a:t>
            </a:fld>
            <a:endParaRPr lang="en-US" altLang="en-US"/>
          </a:p>
        </p:txBody>
      </p:sp>
    </p:spTree>
    <p:extLst>
      <p:ext uri="{BB962C8B-B14F-4D97-AF65-F5344CB8AC3E}">
        <p14:creationId xmlns:p14="http://schemas.microsoft.com/office/powerpoint/2010/main" val="103928633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F1740092-1537-2A47-A1E7-ABD57A0B46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BF96AA04-3976-DD45-85D6-4CF982BCB8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53E61014-8F16-6041-87A1-22B2255D0DEA}"/>
              </a:ext>
            </a:extLst>
          </p:cNvPr>
          <p:cNvSpPr>
            <a:spLocks noGrp="1" noChangeArrowheads="1"/>
          </p:cNvSpPr>
          <p:nvPr>
            <p:ph type="sldNum" sz="quarter" idx="12"/>
          </p:nvPr>
        </p:nvSpPr>
        <p:spPr>
          <a:ln/>
        </p:spPr>
        <p:txBody>
          <a:bodyPr/>
          <a:lstStyle>
            <a:lvl1pPr>
              <a:defRPr/>
            </a:lvl1pPr>
          </a:lstStyle>
          <a:p>
            <a:fld id="{27C69DE3-8378-4841-BFEF-BCA81C17F906}" type="slidenum">
              <a:rPr lang="en-US" altLang="en-US"/>
              <a:pPr/>
              <a:t>‹#›</a:t>
            </a:fld>
            <a:endParaRPr lang="en-US" altLang="en-US"/>
          </a:p>
        </p:txBody>
      </p:sp>
    </p:spTree>
    <p:extLst>
      <p:ext uri="{BB962C8B-B14F-4D97-AF65-F5344CB8AC3E}">
        <p14:creationId xmlns:p14="http://schemas.microsoft.com/office/powerpoint/2010/main" val="100784630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B80A12B-FED9-904A-A726-056A234D8E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805B49-5586-1249-AEB3-D057EFA88D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674E28-22D5-0442-814F-129BD0909970}"/>
              </a:ext>
            </a:extLst>
          </p:cNvPr>
          <p:cNvSpPr>
            <a:spLocks noGrp="1" noChangeArrowheads="1"/>
          </p:cNvSpPr>
          <p:nvPr>
            <p:ph type="sldNum" sz="quarter" idx="12"/>
          </p:nvPr>
        </p:nvSpPr>
        <p:spPr>
          <a:ln/>
        </p:spPr>
        <p:txBody>
          <a:bodyPr/>
          <a:lstStyle>
            <a:lvl1pPr>
              <a:defRPr/>
            </a:lvl1pPr>
          </a:lstStyle>
          <a:p>
            <a:fld id="{BCC75545-91A0-9445-8167-1891F7577E19}" type="slidenum">
              <a:rPr lang="en-US" altLang="en-US"/>
              <a:pPr/>
              <a:t>‹#›</a:t>
            </a:fld>
            <a:endParaRPr lang="en-US" altLang="en-US"/>
          </a:p>
        </p:txBody>
      </p:sp>
    </p:spTree>
    <p:extLst>
      <p:ext uri="{BB962C8B-B14F-4D97-AF65-F5344CB8AC3E}">
        <p14:creationId xmlns:p14="http://schemas.microsoft.com/office/powerpoint/2010/main" val="6449985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AD39FAF-08B7-9143-AD17-2547C40DF9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1F6E2BC-2874-8E44-85EF-AA5A6B8ABE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29BEF19-C79E-BF4A-8C38-4881461FF25C}"/>
              </a:ext>
            </a:extLst>
          </p:cNvPr>
          <p:cNvSpPr>
            <a:spLocks noGrp="1" noChangeArrowheads="1"/>
          </p:cNvSpPr>
          <p:nvPr>
            <p:ph type="sldNum" sz="quarter" idx="12"/>
          </p:nvPr>
        </p:nvSpPr>
        <p:spPr>
          <a:ln/>
        </p:spPr>
        <p:txBody>
          <a:bodyPr/>
          <a:lstStyle>
            <a:lvl1pPr>
              <a:defRPr/>
            </a:lvl1pPr>
          </a:lstStyle>
          <a:p>
            <a:fld id="{E0653318-FD4F-824F-ABEE-A4A187944481}" type="slidenum">
              <a:rPr lang="en-US" altLang="en-US"/>
              <a:pPr/>
              <a:t>‹#›</a:t>
            </a:fld>
            <a:endParaRPr lang="en-US" altLang="en-US"/>
          </a:p>
        </p:txBody>
      </p:sp>
    </p:spTree>
    <p:extLst>
      <p:ext uri="{BB962C8B-B14F-4D97-AF65-F5344CB8AC3E}">
        <p14:creationId xmlns:p14="http://schemas.microsoft.com/office/powerpoint/2010/main" val="257797819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B624F9-27A6-4241-B9F3-EDCE10392E0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B587078-8075-FC44-A350-CCE56C40E6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950B942-2A15-0C4B-A688-B93DC760C4FE}"/>
              </a:ext>
            </a:extLst>
          </p:cNvPr>
          <p:cNvSpPr>
            <a:spLocks noGrp="1" noChangeArrowheads="1"/>
          </p:cNvSpPr>
          <p:nvPr>
            <p:ph type="sldNum" sz="quarter" idx="12"/>
          </p:nvPr>
        </p:nvSpPr>
        <p:spPr>
          <a:ln/>
        </p:spPr>
        <p:txBody>
          <a:bodyPr/>
          <a:lstStyle>
            <a:lvl1pPr>
              <a:defRPr/>
            </a:lvl1pPr>
          </a:lstStyle>
          <a:p>
            <a:fld id="{7DCF72F0-E202-064B-871F-359EBD087DAD}" type="slidenum">
              <a:rPr lang="en-US" altLang="en-US"/>
              <a:pPr/>
              <a:t>‹#›</a:t>
            </a:fld>
            <a:endParaRPr lang="en-US" altLang="en-US"/>
          </a:p>
        </p:txBody>
      </p:sp>
    </p:spTree>
    <p:extLst>
      <p:ext uri="{BB962C8B-B14F-4D97-AF65-F5344CB8AC3E}">
        <p14:creationId xmlns:p14="http://schemas.microsoft.com/office/powerpoint/2010/main" val="323871032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8854746-4F9A-9848-B697-78B7938E6AC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BE3A5A-CF3E-434E-A7C1-CCA2C3F7BD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896CF47-EC52-8541-83C8-E090B6CC0DC9}"/>
              </a:ext>
            </a:extLst>
          </p:cNvPr>
          <p:cNvSpPr>
            <a:spLocks noGrp="1" noChangeArrowheads="1"/>
          </p:cNvSpPr>
          <p:nvPr>
            <p:ph type="sldNum" sz="quarter" idx="12"/>
          </p:nvPr>
        </p:nvSpPr>
        <p:spPr>
          <a:ln/>
        </p:spPr>
        <p:txBody>
          <a:bodyPr/>
          <a:lstStyle>
            <a:lvl1pPr>
              <a:defRPr/>
            </a:lvl1pPr>
          </a:lstStyle>
          <a:p>
            <a:fld id="{836255CE-CC36-6947-9831-8FEE68468ED3}" type="slidenum">
              <a:rPr lang="en-US" altLang="en-US"/>
              <a:pPr/>
              <a:t>‹#›</a:t>
            </a:fld>
            <a:endParaRPr lang="en-US" altLang="en-US"/>
          </a:p>
        </p:txBody>
      </p:sp>
    </p:spTree>
    <p:extLst>
      <p:ext uri="{BB962C8B-B14F-4D97-AF65-F5344CB8AC3E}">
        <p14:creationId xmlns:p14="http://schemas.microsoft.com/office/powerpoint/2010/main" val="112455108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4771C2-1D6A-924B-B061-4069CB04568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7AFD5A8-3A09-4F47-B006-71579E5DEB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2B66F00-4EBA-9E41-B3A4-502E3613E101}"/>
              </a:ext>
            </a:extLst>
          </p:cNvPr>
          <p:cNvSpPr>
            <a:spLocks noGrp="1" noChangeArrowheads="1"/>
          </p:cNvSpPr>
          <p:nvPr>
            <p:ph type="sldNum" sz="quarter" idx="12"/>
          </p:nvPr>
        </p:nvSpPr>
        <p:spPr>
          <a:ln/>
        </p:spPr>
        <p:txBody>
          <a:bodyPr/>
          <a:lstStyle>
            <a:lvl1pPr>
              <a:defRPr/>
            </a:lvl1pPr>
          </a:lstStyle>
          <a:p>
            <a:fld id="{3060E9AC-BEF6-EF42-8B84-7D9361C000BF}" type="slidenum">
              <a:rPr lang="en-US" altLang="en-US"/>
              <a:pPr/>
              <a:t>‹#›</a:t>
            </a:fld>
            <a:endParaRPr lang="en-US" altLang="en-US"/>
          </a:p>
        </p:txBody>
      </p:sp>
    </p:spTree>
    <p:extLst>
      <p:ext uri="{BB962C8B-B14F-4D97-AF65-F5344CB8AC3E}">
        <p14:creationId xmlns:p14="http://schemas.microsoft.com/office/powerpoint/2010/main" val="380074079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2B45D1-B737-D64A-9259-3E319D836E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8DA396-E2D7-2144-8474-896E4F2C66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650F365-FFBD-DA4B-8C47-AC8FC3CC9D67}"/>
              </a:ext>
            </a:extLst>
          </p:cNvPr>
          <p:cNvSpPr>
            <a:spLocks noGrp="1" noChangeArrowheads="1"/>
          </p:cNvSpPr>
          <p:nvPr>
            <p:ph type="sldNum" sz="quarter" idx="12"/>
          </p:nvPr>
        </p:nvSpPr>
        <p:spPr>
          <a:ln/>
        </p:spPr>
        <p:txBody>
          <a:bodyPr/>
          <a:lstStyle>
            <a:lvl1pPr>
              <a:defRPr/>
            </a:lvl1pPr>
          </a:lstStyle>
          <a:p>
            <a:fld id="{FBC4530B-A53E-BA41-9F46-62FD44A2F56F}" type="slidenum">
              <a:rPr lang="en-US" altLang="en-US"/>
              <a:pPr/>
              <a:t>‹#›</a:t>
            </a:fld>
            <a:endParaRPr lang="en-US" altLang="en-US"/>
          </a:p>
        </p:txBody>
      </p:sp>
    </p:spTree>
    <p:extLst>
      <p:ext uri="{BB962C8B-B14F-4D97-AF65-F5344CB8AC3E}">
        <p14:creationId xmlns:p14="http://schemas.microsoft.com/office/powerpoint/2010/main" val="107029359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23A1ED7-4860-314C-980E-34D6FCA69E2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4D6A6FD-7733-E243-A04C-6E37A200EC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C2831F-BFD2-0745-A84A-986A81E0306E}"/>
              </a:ext>
            </a:extLst>
          </p:cNvPr>
          <p:cNvSpPr>
            <a:spLocks noGrp="1" noChangeArrowheads="1"/>
          </p:cNvSpPr>
          <p:nvPr>
            <p:ph type="sldNum" sz="quarter" idx="12"/>
          </p:nvPr>
        </p:nvSpPr>
        <p:spPr>
          <a:ln/>
        </p:spPr>
        <p:txBody>
          <a:bodyPr/>
          <a:lstStyle>
            <a:lvl1pPr>
              <a:defRPr/>
            </a:lvl1pPr>
          </a:lstStyle>
          <a:p>
            <a:fld id="{5A49F722-F646-5942-9530-B46F893A0500}" type="slidenum">
              <a:rPr lang="en-US" altLang="en-US"/>
              <a:pPr/>
              <a:t>‹#›</a:t>
            </a:fld>
            <a:endParaRPr lang="en-US" altLang="en-US"/>
          </a:p>
        </p:txBody>
      </p:sp>
    </p:spTree>
    <p:extLst>
      <p:ext uri="{BB962C8B-B14F-4D97-AF65-F5344CB8AC3E}">
        <p14:creationId xmlns:p14="http://schemas.microsoft.com/office/powerpoint/2010/main" val="421936726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3D08279-31EB-044B-A17B-3388568624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88D07EB8-DF3B-C844-BEBA-D8A35376FFC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9956" name="Rectangle 4">
            <a:extLst>
              <a:ext uri="{FF2B5EF4-FFF2-40B4-BE49-F238E27FC236}">
                <a16:creationId xmlns:a16="http://schemas.microsoft.com/office/drawing/2014/main" id="{CF29E6D3-F95C-AC47-95DA-4B82EB7FA1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ClrTx/>
              <a:buSzTx/>
              <a:buFontTx/>
              <a:buNone/>
              <a:defRPr sz="1400" smtClean="0">
                <a:solidFill>
                  <a:schemeClr val="tx1"/>
                </a:solidFill>
                <a:latin typeface="Times New Roman" pitchFamily="18" charset="0"/>
              </a:defRPr>
            </a:lvl1pPr>
          </a:lstStyle>
          <a:p>
            <a:pPr>
              <a:defRPr/>
            </a:pPr>
            <a:endParaRPr lang="en-US"/>
          </a:p>
        </p:txBody>
      </p:sp>
      <p:sp>
        <p:nvSpPr>
          <p:cNvPr id="509957" name="Rectangle 5">
            <a:extLst>
              <a:ext uri="{FF2B5EF4-FFF2-40B4-BE49-F238E27FC236}">
                <a16:creationId xmlns:a16="http://schemas.microsoft.com/office/drawing/2014/main" id="{5B428D94-B18B-1646-99E9-B43F0AF3835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ClrTx/>
              <a:buSzTx/>
              <a:buFontTx/>
              <a:buNone/>
              <a:defRPr sz="1400" smtClean="0">
                <a:solidFill>
                  <a:schemeClr val="tx1"/>
                </a:solidFill>
                <a:latin typeface="Times New Roman" pitchFamily="18" charset="0"/>
              </a:defRPr>
            </a:lvl1pPr>
          </a:lstStyle>
          <a:p>
            <a:pPr>
              <a:defRPr/>
            </a:pPr>
            <a:endParaRPr lang="en-US"/>
          </a:p>
        </p:txBody>
      </p:sp>
      <p:sp>
        <p:nvSpPr>
          <p:cNvPr id="509958" name="Rectangle 6">
            <a:extLst>
              <a:ext uri="{FF2B5EF4-FFF2-40B4-BE49-F238E27FC236}">
                <a16:creationId xmlns:a16="http://schemas.microsoft.com/office/drawing/2014/main" id="{F6034EA3-9E1A-9A4E-AA2E-F754A3645C9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ClrTx/>
              <a:buSzTx/>
              <a:buFontTx/>
              <a:buNone/>
              <a:defRPr sz="1400">
                <a:solidFill>
                  <a:schemeClr val="tx1"/>
                </a:solidFill>
                <a:latin typeface="Times New Roman" panose="02020603050405020304" pitchFamily="18" charset="0"/>
              </a:defRPr>
            </a:lvl1pPr>
          </a:lstStyle>
          <a:p>
            <a:fld id="{D29D8775-548B-A840-B55F-98BCA9E3F52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7" r:id="rId1"/>
    <p:sldLayoutId id="2147483686" r:id="rId2"/>
    <p:sldLayoutId id="2147483685" r:id="rId3"/>
    <p:sldLayoutId id="2147483684" r:id="rId4"/>
    <p:sldLayoutId id="2147483683" r:id="rId5"/>
    <p:sldLayoutId id="2147483682" r:id="rId6"/>
    <p:sldLayoutId id="2147483681" r:id="rId7"/>
    <p:sldLayoutId id="2147483680" r:id="rId8"/>
    <p:sldLayoutId id="2147483679" r:id="rId9"/>
    <p:sldLayoutId id="2147483678" r:id="rId10"/>
    <p:sldLayoutId id="2147483677" r:id="rId11"/>
  </p:sldLayoutIdLst>
  <p:transition spd="med"/>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5E82A8AA-4428-6B40-B8DC-9FABC2C913A0}"/>
              </a:ext>
            </a:extLst>
          </p:cNvPr>
          <p:cNvGrpSpPr>
            <a:grpSpLocks/>
          </p:cNvGrpSpPr>
          <p:nvPr/>
        </p:nvGrpSpPr>
        <p:grpSpPr bwMode="auto">
          <a:xfrm>
            <a:off x="0" y="3902075"/>
            <a:ext cx="3400425" cy="2949575"/>
            <a:chOff x="0" y="2458"/>
            <a:chExt cx="2142" cy="1858"/>
          </a:xfrm>
        </p:grpSpPr>
        <p:sp>
          <p:nvSpPr>
            <p:cNvPr id="513027" name="Freeform 3">
              <a:extLst>
                <a:ext uri="{FF2B5EF4-FFF2-40B4-BE49-F238E27FC236}">
                  <a16:creationId xmlns:a16="http://schemas.microsoft.com/office/drawing/2014/main" id="{F9E38EE6-7EED-7341-B682-026E49247C24}"/>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513028" name="Freeform 4">
              <a:extLst>
                <a:ext uri="{FF2B5EF4-FFF2-40B4-BE49-F238E27FC236}">
                  <a16:creationId xmlns:a16="http://schemas.microsoft.com/office/drawing/2014/main" id="{98B8BEEC-A1F3-4C47-905C-A6B22BB4EBB6}"/>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ndParaRPr>
            </a:p>
          </p:txBody>
        </p:sp>
        <p:sp>
          <p:nvSpPr>
            <p:cNvPr id="513029" name="Freeform 5">
              <a:extLst>
                <a:ext uri="{FF2B5EF4-FFF2-40B4-BE49-F238E27FC236}">
                  <a16:creationId xmlns:a16="http://schemas.microsoft.com/office/drawing/2014/main" id="{B6ED86E7-64A8-EF4C-8A87-69136DD38A65}"/>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513030" name="Freeform 6">
              <a:extLst>
                <a:ext uri="{FF2B5EF4-FFF2-40B4-BE49-F238E27FC236}">
                  <a16:creationId xmlns:a16="http://schemas.microsoft.com/office/drawing/2014/main" id="{018BC97A-ECA0-6244-9BD4-BD6930DC1D41}"/>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513031" name="Oval 7">
              <a:extLst>
                <a:ext uri="{FF2B5EF4-FFF2-40B4-BE49-F238E27FC236}">
                  <a16:creationId xmlns:a16="http://schemas.microsoft.com/office/drawing/2014/main" id="{6F26BD9D-B024-9644-8E9F-5D59E8396612}"/>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latin typeface="Arial" charset="0"/>
              </a:endParaRPr>
            </a:p>
          </p:txBody>
        </p:sp>
        <p:sp>
          <p:nvSpPr>
            <p:cNvPr id="513032" name="Oval 8">
              <a:extLst>
                <a:ext uri="{FF2B5EF4-FFF2-40B4-BE49-F238E27FC236}">
                  <a16:creationId xmlns:a16="http://schemas.microsoft.com/office/drawing/2014/main" id="{B7D95564-E49B-5A40-AE76-87DF58F827DD}"/>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US">
                <a:latin typeface="Arial" charset="0"/>
              </a:endParaRPr>
            </a:p>
          </p:txBody>
        </p:sp>
        <p:sp>
          <p:nvSpPr>
            <p:cNvPr id="513033" name="Oval 9">
              <a:extLst>
                <a:ext uri="{FF2B5EF4-FFF2-40B4-BE49-F238E27FC236}">
                  <a16:creationId xmlns:a16="http://schemas.microsoft.com/office/drawing/2014/main" id="{C829CC98-4303-CD4D-8290-1A4C14E59E0A}"/>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latin typeface="Arial" charset="0"/>
              </a:endParaRPr>
            </a:p>
          </p:txBody>
        </p:sp>
      </p:grpSp>
      <p:sp>
        <p:nvSpPr>
          <p:cNvPr id="4099" name="Rectangle 10">
            <a:extLst>
              <a:ext uri="{FF2B5EF4-FFF2-40B4-BE49-F238E27FC236}">
                <a16:creationId xmlns:a16="http://schemas.microsoft.com/office/drawing/2014/main" id="{64E75B43-1749-394C-A6DD-F4A101A473D7}"/>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4100" name="Rectangle 11">
            <a:extLst>
              <a:ext uri="{FF2B5EF4-FFF2-40B4-BE49-F238E27FC236}">
                <a16:creationId xmlns:a16="http://schemas.microsoft.com/office/drawing/2014/main" id="{44464704-4D3F-2143-8735-626A76B61BBA}"/>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3036" name="Rectangle 12">
            <a:extLst>
              <a:ext uri="{FF2B5EF4-FFF2-40B4-BE49-F238E27FC236}">
                <a16:creationId xmlns:a16="http://schemas.microsoft.com/office/drawing/2014/main" id="{126171DF-0675-4343-A874-8E1C6495957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buSzTx/>
              <a:buFontTx/>
              <a:buNone/>
              <a:defRPr sz="1000" smtClean="0">
                <a:solidFill>
                  <a:schemeClr val="tx1"/>
                </a:solidFill>
                <a:effectLst>
                  <a:outerShdw blurRad="38100" dist="38100" dir="2700000" algn="tl">
                    <a:srgbClr val="010199"/>
                  </a:outerShdw>
                </a:effectLst>
                <a:latin typeface="Arial" charset="0"/>
              </a:defRPr>
            </a:lvl1pPr>
          </a:lstStyle>
          <a:p>
            <a:pPr>
              <a:defRPr/>
            </a:pPr>
            <a:endParaRPr lang="en-US"/>
          </a:p>
        </p:txBody>
      </p:sp>
      <p:sp>
        <p:nvSpPr>
          <p:cNvPr id="513037" name="Rectangle 13">
            <a:extLst>
              <a:ext uri="{FF2B5EF4-FFF2-40B4-BE49-F238E27FC236}">
                <a16:creationId xmlns:a16="http://schemas.microsoft.com/office/drawing/2014/main" id="{BAAD002D-6996-9043-AE04-19ECEEF401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buSzTx/>
              <a:buFontTx/>
              <a:buNone/>
              <a:defRPr sz="1000" smtClean="0">
                <a:solidFill>
                  <a:schemeClr val="tx1"/>
                </a:solidFill>
                <a:effectLst>
                  <a:outerShdw blurRad="38100" dist="38100" dir="2700000" algn="tl">
                    <a:srgbClr val="010199"/>
                  </a:outerShdw>
                </a:effectLst>
                <a:latin typeface="Arial" charset="0"/>
              </a:defRPr>
            </a:lvl1pPr>
          </a:lstStyle>
          <a:p>
            <a:pPr>
              <a:defRPr/>
            </a:pPr>
            <a:endParaRPr lang="en-US"/>
          </a:p>
        </p:txBody>
      </p:sp>
      <p:sp>
        <p:nvSpPr>
          <p:cNvPr id="513038" name="Rectangle 14">
            <a:extLst>
              <a:ext uri="{FF2B5EF4-FFF2-40B4-BE49-F238E27FC236}">
                <a16:creationId xmlns:a16="http://schemas.microsoft.com/office/drawing/2014/main" id="{CA75B3EA-D5E7-9C44-9CC8-D2FB5B31CC40}"/>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buFontTx/>
              <a:buNone/>
              <a:defRPr sz="1000">
                <a:solidFill>
                  <a:schemeClr val="tx1"/>
                </a:solidFill>
                <a:effectLst>
                  <a:outerShdw blurRad="38100" dist="38100" dir="2700000" algn="tl">
                    <a:srgbClr val="010199"/>
                  </a:outerShdw>
                </a:effectLst>
              </a:defRPr>
            </a:lvl1pPr>
          </a:lstStyle>
          <a:p>
            <a:fld id="{14794F85-52F5-A046-9284-07FCD5B3BA5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99" r:id="rId1"/>
    <p:sldLayoutId id="2147483698" r:id="rId2"/>
    <p:sldLayoutId id="2147483697" r:id="rId3"/>
    <p:sldLayoutId id="2147483696" r:id="rId4"/>
    <p:sldLayoutId id="2147483695" r:id="rId5"/>
    <p:sldLayoutId id="2147483694" r:id="rId6"/>
    <p:sldLayoutId id="2147483693" r:id="rId7"/>
    <p:sldLayoutId id="2147483692" r:id="rId8"/>
    <p:sldLayoutId id="2147483691" r:id="rId9"/>
    <p:sldLayoutId id="2147483690" r:id="rId10"/>
    <p:sldLayoutId id="2147483689" r:id="rId11"/>
    <p:sldLayoutId id="2147483688" r:id="rId12"/>
  </p:sldLayoutIdLst>
  <p:transition spd="med"/>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75000"/>
        <a:buFont typeface="Wingdings" pitchFamily="2" charset="2"/>
        <a:buChar char="l"/>
        <a:defRPr sz="3200">
          <a:solidFill>
            <a:srgbClr val="FFFF00"/>
          </a:solidFill>
          <a:latin typeface="+mn-lt"/>
          <a:ea typeface="+mn-ea"/>
          <a:cs typeface="+mn-cs"/>
        </a:defRPr>
      </a:lvl1pPr>
      <a:lvl2pPr marL="742950" indent="-285750" algn="l" rtl="0" eaLnBrk="0" fontAlgn="base" hangingPunct="0">
        <a:spcBef>
          <a:spcPct val="20000"/>
        </a:spcBef>
        <a:spcAft>
          <a:spcPct val="0"/>
        </a:spcAft>
        <a:buClr>
          <a:srgbClr val="FFFF00"/>
        </a:buClr>
        <a:buSzPct val="75000"/>
        <a:buFont typeface="Wingdings" pitchFamily="2" charset="2"/>
        <a:buChar char="Ø"/>
        <a:defRPr sz="2800">
          <a:solidFill>
            <a:srgbClr val="FFFF00"/>
          </a:solidFill>
          <a:latin typeface="+mn-lt"/>
        </a:defRPr>
      </a:lvl2pPr>
      <a:lvl3pPr marL="1143000" indent="-228600" algn="l" rtl="0" eaLnBrk="0" fontAlgn="base" hangingPunct="0">
        <a:spcBef>
          <a:spcPct val="20000"/>
        </a:spcBef>
        <a:spcAft>
          <a:spcPct val="0"/>
        </a:spcAft>
        <a:buClr>
          <a:srgbClr val="FFFF00"/>
        </a:buClr>
        <a:buSzPct val="75000"/>
        <a:buFont typeface="Times New Roman" panose="02020603050405020304" pitchFamily="18" charset="0"/>
        <a:buChar char="-"/>
        <a:defRPr sz="2400">
          <a:solidFill>
            <a:srgbClr val="FFFF00"/>
          </a:solidFill>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anthc.org/chs/ces/climate/upload/Climate-Change-and-Health-Effects-in-Point-Hope-Alaska.pdf"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92" name="Picture 8">
            <a:extLst>
              <a:ext uri="{FF2B5EF4-FFF2-40B4-BE49-F238E27FC236}">
                <a16:creationId xmlns:a16="http://schemas.microsoft.com/office/drawing/2014/main" id="{ED846758-66BA-0246-857A-6897E787F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33" t="24445" r="30833" b="24445"/>
          <a:stretch>
            <a:fillRect/>
          </a:stretch>
        </p:blipFill>
        <p:spPr bwMode="auto">
          <a:xfrm>
            <a:off x="2819400" y="1447800"/>
            <a:ext cx="3505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195589" name="Text Box 5">
            <a:extLst>
              <a:ext uri="{FF2B5EF4-FFF2-40B4-BE49-F238E27FC236}">
                <a16:creationId xmlns:a16="http://schemas.microsoft.com/office/drawing/2014/main" id="{1C27B89F-E0C1-F248-8B71-320918EB0F0C}"/>
              </a:ext>
            </a:extLst>
          </p:cNvPr>
          <p:cNvSpPr txBox="1">
            <a:spLocks noChangeArrowheads="1"/>
          </p:cNvSpPr>
          <p:nvPr/>
        </p:nvSpPr>
        <p:spPr bwMode="auto">
          <a:xfrm>
            <a:off x="0" y="0"/>
            <a:ext cx="8991600" cy="668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 typeface="Wingdings" pitchFamily="2" charset="2"/>
              <a:buNone/>
            </a:pPr>
            <a:r>
              <a:rPr lang="en-US" altLang="en-US" sz="3600" b="1" u="sng"/>
              <a:t>Climate Change Impacts In Alaska</a:t>
            </a:r>
          </a:p>
          <a:p>
            <a:pPr algn="ctr">
              <a:buFont typeface="Wingdings" pitchFamily="2" charset="2"/>
              <a:buNone/>
            </a:pPr>
            <a:endParaRPr lang="en-US" altLang="en-US" sz="3600" b="1" u="sng"/>
          </a:p>
          <a:p>
            <a:pPr algn="ctr">
              <a:buFont typeface="Wingdings" pitchFamily="2" charset="2"/>
              <a:buNone/>
            </a:pPr>
            <a:endParaRPr lang="en-US" altLang="en-US" sz="3200" b="1"/>
          </a:p>
          <a:p>
            <a:pPr algn="ctr">
              <a:buFont typeface="Wingdings" pitchFamily="2" charset="2"/>
              <a:buNone/>
            </a:pPr>
            <a:endParaRPr lang="en-US" altLang="en-US" sz="3200" b="1"/>
          </a:p>
          <a:p>
            <a:pPr algn="ctr">
              <a:buFont typeface="Wingdings" pitchFamily="2" charset="2"/>
              <a:buNone/>
            </a:pPr>
            <a:endParaRPr lang="en-US" altLang="en-US" sz="3200" b="1"/>
          </a:p>
          <a:p>
            <a:pPr algn="ctr">
              <a:buFont typeface="Wingdings" pitchFamily="2" charset="2"/>
              <a:buNone/>
            </a:pPr>
            <a:r>
              <a:rPr lang="en-US" altLang="en-US" sz="3200" b="1"/>
              <a:t>Mike Black</a:t>
            </a:r>
          </a:p>
          <a:p>
            <a:pPr algn="ctr">
              <a:lnSpc>
                <a:spcPct val="90000"/>
              </a:lnSpc>
              <a:buFont typeface="Wingdings" pitchFamily="2" charset="2"/>
              <a:buNone/>
            </a:pPr>
            <a:r>
              <a:rPr lang="en-US" altLang="en-US" b="1" u="sng"/>
              <a:t>Center For Climate and Health (CCH)</a:t>
            </a:r>
          </a:p>
          <a:p>
            <a:pPr algn="ctr">
              <a:lnSpc>
                <a:spcPct val="90000"/>
              </a:lnSpc>
              <a:buFont typeface="Wingdings" pitchFamily="2" charset="2"/>
              <a:buNone/>
            </a:pPr>
            <a:r>
              <a:rPr lang="en-US" altLang="en-US" b="1" u="sng"/>
              <a:t>Department of Environmental Health and Engineering (DEHE)</a:t>
            </a:r>
            <a:r>
              <a:rPr lang="en-US" altLang="en-US" sz="2000" b="1" u="sng"/>
              <a:t> </a:t>
            </a:r>
            <a:endParaRPr lang="en-US" altLang="en-US" sz="200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13406ECF-1E8B-4B48-B01C-8473CCF50186}"/>
              </a:ext>
            </a:extLst>
          </p:cNvPr>
          <p:cNvSpPr>
            <a:spLocks noChangeArrowheads="1"/>
          </p:cNvSpPr>
          <p:nvPr/>
        </p:nvSpPr>
        <p:spPr bwMode="auto">
          <a:xfrm>
            <a:off x="685800" y="1295400"/>
            <a:ext cx="7391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FFFF00"/>
                </a:solidFill>
                <a:latin typeface="Arial" panose="020B0604020202020204" pitchFamily="34" charset="0"/>
              </a:defRPr>
            </a:lvl1pPr>
            <a:lvl2pPr marL="742950" indent="-285750" eaLnBrk="0" hangingPunct="0">
              <a:buChar char="Ø"/>
              <a:defRPr sz="2800">
                <a:solidFill>
                  <a:srgbClr val="FFFF00"/>
                </a:solidFill>
                <a:latin typeface="Arial" panose="020B0604020202020204" pitchFamily="34" charset="0"/>
              </a:defRPr>
            </a:lvl2pPr>
            <a:lvl3pPr marL="1143000" indent="-228600" eaLnBrk="0" hangingPunct="0">
              <a:buFont typeface="Times New Roman" panose="02020603050405020304" pitchFamily="18" charset="0"/>
              <a:buChar char="-"/>
              <a:defRPr sz="2400">
                <a:solidFill>
                  <a:srgbClr val="FFFF00"/>
                </a:solidFill>
                <a:latin typeface="Arial" panose="020B0604020202020204" pitchFamily="34" charset="0"/>
              </a:defRPr>
            </a:lvl3pPr>
            <a:lvl4pPr marL="1600200" indent="-228600" eaLnBrk="0" hangingPunct="0">
              <a:buClr>
                <a:schemeClr val="folHlink"/>
              </a:buClr>
              <a:defRPr sz="2000">
                <a:solidFill>
                  <a:schemeClr val="tx1"/>
                </a:solidFill>
                <a:latin typeface="Arial" panose="020B0604020202020204" pitchFamily="34" charset="0"/>
              </a:defRPr>
            </a:lvl4pPr>
            <a:lvl5pPr marL="2057400" indent="-228600" eaLnBrk="0" hangingPunct="0">
              <a:buClr>
                <a:schemeClr val="tx1"/>
              </a:buCl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a:lnSpc>
                <a:spcPct val="80000"/>
              </a:lnSpc>
            </a:pPr>
            <a:endParaRPr lang="en-US" altLang="en-US" sz="2800">
              <a:latin typeface="Calibri" panose="020F0502020204030204" pitchFamily="34" charset="0"/>
            </a:endParaRPr>
          </a:p>
        </p:txBody>
      </p:sp>
      <p:pic>
        <p:nvPicPr>
          <p:cNvPr id="166915" name="Picture 3" descr="Kivalina 07-09 041">
            <a:extLst>
              <a:ext uri="{FF2B5EF4-FFF2-40B4-BE49-F238E27FC236}">
                <a16:creationId xmlns:a16="http://schemas.microsoft.com/office/drawing/2014/main" id="{F637E271-FDC0-CD4D-B982-BF9D9042A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4800600" cy="360045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
        <p:nvSpPr>
          <p:cNvPr id="166916" name="Text Box 4">
            <a:extLst>
              <a:ext uri="{FF2B5EF4-FFF2-40B4-BE49-F238E27FC236}">
                <a16:creationId xmlns:a16="http://schemas.microsoft.com/office/drawing/2014/main" id="{DFE86F74-678A-814E-AE06-669D2AFF0C86}"/>
              </a:ext>
            </a:extLst>
          </p:cNvPr>
          <p:cNvSpPr txBox="1">
            <a:spLocks noChangeArrowheads="1"/>
          </p:cNvSpPr>
          <p:nvPr/>
        </p:nvSpPr>
        <p:spPr bwMode="auto">
          <a:xfrm>
            <a:off x="5181600" y="18288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latin typeface="Calibri" panose="020F0502020204030204" pitchFamily="34" charset="0"/>
              </a:rPr>
              <a:t>Impact: thawing cellars</a:t>
            </a:r>
          </a:p>
        </p:txBody>
      </p:sp>
      <p:sp>
        <p:nvSpPr>
          <p:cNvPr id="166917" name="Text Box 5">
            <a:extLst>
              <a:ext uri="{FF2B5EF4-FFF2-40B4-BE49-F238E27FC236}">
                <a16:creationId xmlns:a16="http://schemas.microsoft.com/office/drawing/2014/main" id="{729D3758-FEB2-084C-851A-7BD5B72D0637}"/>
              </a:ext>
            </a:extLst>
          </p:cNvPr>
          <p:cNvSpPr txBox="1">
            <a:spLocks noChangeArrowheads="1"/>
          </p:cNvSpPr>
          <p:nvPr/>
        </p:nvSpPr>
        <p:spPr bwMode="auto">
          <a:xfrm>
            <a:off x="5181600" y="23622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latin typeface="Calibri" panose="020F0502020204030204" pitchFamily="34" charset="0"/>
              </a:rPr>
              <a:t>Effect: food insecurity</a:t>
            </a:r>
          </a:p>
        </p:txBody>
      </p:sp>
      <p:sp>
        <p:nvSpPr>
          <p:cNvPr id="166918" name="Text Box 6">
            <a:extLst>
              <a:ext uri="{FF2B5EF4-FFF2-40B4-BE49-F238E27FC236}">
                <a16:creationId xmlns:a16="http://schemas.microsoft.com/office/drawing/2014/main" id="{5E819093-75EB-5F48-ABAE-56019D2E0AF0}"/>
              </a:ext>
            </a:extLst>
          </p:cNvPr>
          <p:cNvSpPr txBox="1">
            <a:spLocks noChangeArrowheads="1"/>
          </p:cNvSpPr>
          <p:nvPr/>
        </p:nvSpPr>
        <p:spPr bwMode="auto">
          <a:xfrm>
            <a:off x="5181600" y="2895600"/>
            <a:ext cx="396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latin typeface="Calibri" panose="020F0502020204030204" pitchFamily="34" charset="0"/>
              </a:rPr>
              <a:t>Adaptation: permafrost surveillance, adaptive design</a:t>
            </a:r>
          </a:p>
        </p:txBody>
      </p:sp>
      <p:sp>
        <p:nvSpPr>
          <p:cNvPr id="166919" name="Rectangle 7">
            <a:extLst>
              <a:ext uri="{FF2B5EF4-FFF2-40B4-BE49-F238E27FC236}">
                <a16:creationId xmlns:a16="http://schemas.microsoft.com/office/drawing/2014/main" id="{4F731520-E3B4-2448-9A2E-B8E362365114}"/>
              </a:ext>
            </a:extLst>
          </p:cNvPr>
          <p:cNvSpPr>
            <a:spLocks noChangeArrowheads="1"/>
          </p:cNvSpPr>
          <p:nvPr/>
        </p:nvSpPr>
        <p:spPr bwMode="auto">
          <a:xfrm>
            <a:off x="838200" y="381000"/>
            <a:ext cx="80010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0"/>
              </a:spcBef>
              <a:buClrTx/>
              <a:buSzTx/>
              <a:buFontTx/>
              <a:buNone/>
            </a:pPr>
            <a:r>
              <a:rPr lang="en-US" altLang="en-US" sz="2800" b="1">
                <a:latin typeface="Calibri" panose="020F0502020204030204" pitchFamily="34" charset="0"/>
              </a:rPr>
              <a:t>“We used to have frozen meat and blubber in summertime, but they’re not frozen no more.”</a:t>
            </a:r>
            <a:r>
              <a:rPr lang="en-US" altLang="en-US" sz="2400">
                <a:latin typeface="Times" pitchFamily="2" charset="0"/>
              </a:rPr>
              <a:t> </a:t>
            </a:r>
          </a:p>
          <a:p>
            <a:pPr eaLnBrk="0" hangingPunct="0">
              <a:lnSpc>
                <a:spcPct val="100000"/>
              </a:lnSpc>
              <a:spcBef>
                <a:spcPct val="0"/>
              </a:spcBef>
              <a:buClrTx/>
              <a:buSzTx/>
              <a:buFontTx/>
              <a:buNone/>
            </a:pPr>
            <a:r>
              <a:rPr lang="en-US" altLang="en-US" sz="2000" b="1">
                <a:latin typeface="Calibri" panose="020F0502020204030204" pitchFamily="34" charset="0"/>
              </a:rPr>
              <a:t>Joe Towksjhea - Elder</a:t>
            </a:r>
          </a:p>
        </p:txBody>
      </p:sp>
      <p:pic>
        <p:nvPicPr>
          <p:cNvPr id="166920" name="Picture 8" descr="Barrow 01-05-10 009">
            <a:extLst>
              <a:ext uri="{FF2B5EF4-FFF2-40B4-BE49-F238E27FC236}">
                <a16:creationId xmlns:a16="http://schemas.microsoft.com/office/drawing/2014/main" id="{2E10D9DE-D880-DD47-894E-C88124CB1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267200"/>
            <a:ext cx="3124200" cy="234315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pic>
        <p:nvPicPr>
          <p:cNvPr id="166921" name="Picture 9" descr="Fermented Bowhead 2">
            <a:extLst>
              <a:ext uri="{FF2B5EF4-FFF2-40B4-BE49-F238E27FC236}">
                <a16:creationId xmlns:a16="http://schemas.microsoft.com/office/drawing/2014/main" id="{74DA254D-8B69-4842-84D4-A8CF6CB1E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038600"/>
            <a:ext cx="3886200" cy="2468563"/>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76C2EB08-313B-1F4F-AE81-F81AA7A60245}"/>
              </a:ext>
            </a:extLst>
          </p:cNvPr>
          <p:cNvSpPr>
            <a:spLocks noChangeArrowheads="1"/>
          </p:cNvSpPr>
          <p:nvPr/>
        </p:nvSpPr>
        <p:spPr bwMode="auto">
          <a:xfrm>
            <a:off x="685800" y="1295400"/>
            <a:ext cx="7391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FFFF00"/>
                </a:solidFill>
                <a:latin typeface="Arial" panose="020B0604020202020204" pitchFamily="34" charset="0"/>
              </a:defRPr>
            </a:lvl1pPr>
            <a:lvl2pPr marL="742950" indent="-285750" eaLnBrk="0" hangingPunct="0">
              <a:buChar char="Ø"/>
              <a:defRPr sz="2800">
                <a:solidFill>
                  <a:srgbClr val="FFFF00"/>
                </a:solidFill>
                <a:latin typeface="Arial" panose="020B0604020202020204" pitchFamily="34" charset="0"/>
              </a:defRPr>
            </a:lvl2pPr>
            <a:lvl3pPr marL="1143000" indent="-228600" eaLnBrk="0" hangingPunct="0">
              <a:buFont typeface="Times New Roman" panose="02020603050405020304" pitchFamily="18" charset="0"/>
              <a:buChar char="-"/>
              <a:defRPr sz="2400">
                <a:solidFill>
                  <a:srgbClr val="FFFF00"/>
                </a:solidFill>
                <a:latin typeface="Arial" panose="020B0604020202020204" pitchFamily="34" charset="0"/>
              </a:defRPr>
            </a:lvl3pPr>
            <a:lvl4pPr marL="1600200" indent="-228600" eaLnBrk="0" hangingPunct="0">
              <a:buClr>
                <a:schemeClr val="folHlink"/>
              </a:buClr>
              <a:defRPr sz="2000">
                <a:solidFill>
                  <a:schemeClr val="tx1"/>
                </a:solidFill>
                <a:latin typeface="Arial" panose="020B0604020202020204" pitchFamily="34" charset="0"/>
              </a:defRPr>
            </a:lvl4pPr>
            <a:lvl5pPr marL="2057400" indent="-228600" eaLnBrk="0" hangingPunct="0">
              <a:buClr>
                <a:schemeClr val="tx1"/>
              </a:buCl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a:lnSpc>
                <a:spcPct val="80000"/>
              </a:lnSpc>
            </a:pPr>
            <a:endParaRPr lang="en-US" altLang="en-US" sz="2800">
              <a:latin typeface="Calibri" panose="020F0502020204030204" pitchFamily="34" charset="0"/>
            </a:endParaRPr>
          </a:p>
        </p:txBody>
      </p:sp>
      <p:sp>
        <p:nvSpPr>
          <p:cNvPr id="167939" name="Text Box 3">
            <a:extLst>
              <a:ext uri="{FF2B5EF4-FFF2-40B4-BE49-F238E27FC236}">
                <a16:creationId xmlns:a16="http://schemas.microsoft.com/office/drawing/2014/main" id="{C495C15A-DEDD-9248-96E1-1F7FFCD9261F}"/>
              </a:ext>
            </a:extLst>
          </p:cNvPr>
          <p:cNvSpPr txBox="1">
            <a:spLocks noChangeArrowheads="1"/>
          </p:cNvSpPr>
          <p:nvPr/>
        </p:nvSpPr>
        <p:spPr bwMode="auto">
          <a:xfrm>
            <a:off x="5791200" y="28194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latin typeface="Calibri" panose="020F0502020204030204" pitchFamily="34" charset="0"/>
              </a:rPr>
              <a:t>Impact: changing lakes </a:t>
            </a:r>
          </a:p>
        </p:txBody>
      </p:sp>
      <p:sp>
        <p:nvSpPr>
          <p:cNvPr id="167940" name="Text Box 4">
            <a:extLst>
              <a:ext uri="{FF2B5EF4-FFF2-40B4-BE49-F238E27FC236}">
                <a16:creationId xmlns:a16="http://schemas.microsoft.com/office/drawing/2014/main" id="{95DFAE3B-2D06-EE48-990F-F55D6E319260}"/>
              </a:ext>
            </a:extLst>
          </p:cNvPr>
          <p:cNvSpPr txBox="1">
            <a:spLocks noChangeArrowheads="1"/>
          </p:cNvSpPr>
          <p:nvPr/>
        </p:nvSpPr>
        <p:spPr bwMode="auto">
          <a:xfrm>
            <a:off x="5791200" y="35814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latin typeface="Calibri" panose="020F0502020204030204" pitchFamily="34" charset="0"/>
              </a:rPr>
              <a:t>Effect: water insecurity</a:t>
            </a:r>
          </a:p>
        </p:txBody>
      </p:sp>
      <p:sp>
        <p:nvSpPr>
          <p:cNvPr id="167941" name="Text Box 5">
            <a:extLst>
              <a:ext uri="{FF2B5EF4-FFF2-40B4-BE49-F238E27FC236}">
                <a16:creationId xmlns:a16="http://schemas.microsoft.com/office/drawing/2014/main" id="{88498A5D-007C-0F43-8CD9-7901487E60AE}"/>
              </a:ext>
            </a:extLst>
          </p:cNvPr>
          <p:cNvSpPr txBox="1">
            <a:spLocks noChangeArrowheads="1"/>
          </p:cNvSpPr>
          <p:nvPr/>
        </p:nvSpPr>
        <p:spPr bwMode="auto">
          <a:xfrm>
            <a:off x="5791200" y="4419600"/>
            <a:ext cx="320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latin typeface="Calibri" panose="020F0502020204030204" pitchFamily="34" charset="0"/>
              </a:rPr>
              <a:t>Adaptation: surveillance &amp; filtration</a:t>
            </a:r>
          </a:p>
        </p:txBody>
      </p:sp>
      <p:sp>
        <p:nvSpPr>
          <p:cNvPr id="167942" name="Rectangle 6">
            <a:extLst>
              <a:ext uri="{FF2B5EF4-FFF2-40B4-BE49-F238E27FC236}">
                <a16:creationId xmlns:a16="http://schemas.microsoft.com/office/drawing/2014/main" id="{B6FD7173-8DC0-DF4E-A4DD-5E90F22B98BC}"/>
              </a:ext>
            </a:extLst>
          </p:cNvPr>
          <p:cNvSpPr>
            <a:spLocks noChangeArrowheads="1"/>
          </p:cNvSpPr>
          <p:nvPr/>
        </p:nvSpPr>
        <p:spPr bwMode="auto">
          <a:xfrm>
            <a:off x="838200" y="304800"/>
            <a:ext cx="84582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0"/>
              </a:spcBef>
              <a:buClrTx/>
              <a:buSzTx/>
              <a:buFontTx/>
              <a:buNone/>
            </a:pPr>
            <a:r>
              <a:rPr lang="en-US" altLang="en-US" sz="2800" b="1">
                <a:latin typeface="Calibri" panose="020F0502020204030204" pitchFamily="34" charset="0"/>
              </a:rPr>
              <a:t>“In summer the lake water is getting really warm, we are seeing a lot of larvae in the water</a:t>
            </a:r>
            <a:r>
              <a:rPr lang="en-US" altLang="en-US" sz="2400">
                <a:latin typeface="Calibri" panose="020F0502020204030204" pitchFamily="34" charset="0"/>
              </a:rPr>
              <a:t>“</a:t>
            </a:r>
            <a:endParaRPr lang="en-US" altLang="en-US" sz="2000" b="1">
              <a:latin typeface="Times" pitchFamily="2" charset="0"/>
            </a:endParaRPr>
          </a:p>
          <a:p>
            <a:pPr eaLnBrk="0" hangingPunct="0">
              <a:lnSpc>
                <a:spcPct val="100000"/>
              </a:lnSpc>
              <a:spcBef>
                <a:spcPct val="0"/>
              </a:spcBef>
              <a:buClrTx/>
              <a:buSzTx/>
              <a:buFontTx/>
              <a:buNone/>
            </a:pPr>
            <a:r>
              <a:rPr lang="en-US" altLang="en-US" sz="2000" b="1">
                <a:latin typeface="Calibri" panose="020F0502020204030204" pitchFamily="34" charset="0"/>
              </a:rPr>
              <a:t>  Andrew Frankson – Water Operator</a:t>
            </a:r>
          </a:p>
        </p:txBody>
      </p:sp>
      <p:pic>
        <p:nvPicPr>
          <p:cNvPr id="167943" name="Picture 7" descr="cyanobacteria">
            <a:extLst>
              <a:ext uri="{FF2B5EF4-FFF2-40B4-BE49-F238E27FC236}">
                <a16:creationId xmlns:a16="http://schemas.microsoft.com/office/drawing/2014/main" id="{644A3A68-74C4-E943-AE58-CAFDE8872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00"/>
            <a:ext cx="3810000" cy="4343400"/>
          </a:xfrm>
          <a:prstGeom prst="rect">
            <a:avLst/>
          </a:prstGeom>
          <a:solidFill>
            <a:srgbClr val="666699"/>
          </a:solidFill>
          <a:ln w="38100">
            <a:solidFill>
              <a:srgbClr val="99CC00"/>
            </a:solidFill>
            <a:miter lim="800000"/>
            <a:headEnd/>
            <a:tailEnd/>
          </a:ln>
        </p:spPr>
      </p:pic>
      <p:pic>
        <p:nvPicPr>
          <p:cNvPr id="167944" name="Picture 8">
            <a:extLst>
              <a:ext uri="{FF2B5EF4-FFF2-40B4-BE49-F238E27FC236}">
                <a16:creationId xmlns:a16="http://schemas.microsoft.com/office/drawing/2014/main" id="{DC71A48E-1F25-4447-BD04-491553D94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81200"/>
            <a:ext cx="4191000" cy="2679700"/>
          </a:xfrm>
          <a:prstGeom prst="rect">
            <a:avLst/>
          </a:prstGeom>
          <a:noFill/>
          <a:ln w="38100">
            <a:solidFill>
              <a:srgbClr val="99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7945" name="Text Box 9">
            <a:extLst>
              <a:ext uri="{FF2B5EF4-FFF2-40B4-BE49-F238E27FC236}">
                <a16:creationId xmlns:a16="http://schemas.microsoft.com/office/drawing/2014/main" id="{5CEEA94C-765A-0C4F-88C0-B9C547CE2EE7}"/>
              </a:ext>
            </a:extLst>
          </p:cNvPr>
          <p:cNvSpPr txBox="1">
            <a:spLocks noChangeArrowheads="1"/>
          </p:cNvSpPr>
          <p:nvPr/>
        </p:nvSpPr>
        <p:spPr bwMode="auto">
          <a:xfrm>
            <a:off x="1676400" y="4327525"/>
            <a:ext cx="2590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1000" i="1"/>
              <a:t>Photo Courtesy Vladimir Romanovsky</a:t>
            </a:r>
          </a:p>
        </p:txBody>
      </p:sp>
      <p:sp>
        <p:nvSpPr>
          <p:cNvPr id="167946" name="Text Box 10">
            <a:extLst>
              <a:ext uri="{FF2B5EF4-FFF2-40B4-BE49-F238E27FC236}">
                <a16:creationId xmlns:a16="http://schemas.microsoft.com/office/drawing/2014/main" id="{39C6D10D-5F7D-6749-829B-A015471630B3}"/>
              </a:ext>
            </a:extLst>
          </p:cNvPr>
          <p:cNvSpPr txBox="1">
            <a:spLocks noChangeArrowheads="1"/>
          </p:cNvSpPr>
          <p:nvPr/>
        </p:nvSpPr>
        <p:spPr bwMode="auto">
          <a:xfrm>
            <a:off x="3810000" y="6308725"/>
            <a:ext cx="1828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1000" i="1"/>
              <a:t>Photo Courtesy Alex Whiting</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Kivalina 07-09 063">
            <a:extLst>
              <a:ext uri="{FF2B5EF4-FFF2-40B4-BE49-F238E27FC236}">
                <a16:creationId xmlns:a16="http://schemas.microsoft.com/office/drawing/2014/main" id="{D3A78826-8F23-7A41-8E4B-DBE4D4E37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11201400" cy="8001000"/>
          </a:xfrm>
          <a:prstGeom prst="rect">
            <a:avLst/>
          </a:prstGeom>
          <a:noFill/>
          <a:extLst>
            <a:ext uri="{909E8E84-426E-40DD-AFC4-6F175D3DCCD1}">
              <a14:hiddenFill xmlns:a14="http://schemas.microsoft.com/office/drawing/2010/main">
                <a:solidFill>
                  <a:srgbClr val="FFFFFF"/>
                </a:solidFill>
              </a14:hiddenFill>
            </a:ext>
          </a:extLst>
        </p:spPr>
      </p:pic>
      <p:sp>
        <p:nvSpPr>
          <p:cNvPr id="169987" name="Text Box 3">
            <a:extLst>
              <a:ext uri="{FF2B5EF4-FFF2-40B4-BE49-F238E27FC236}">
                <a16:creationId xmlns:a16="http://schemas.microsoft.com/office/drawing/2014/main" id="{E142D1E9-C84C-D944-B641-6E14DF34268A}"/>
              </a:ext>
            </a:extLst>
          </p:cNvPr>
          <p:cNvSpPr txBox="1">
            <a:spLocks noChangeArrowheads="1"/>
          </p:cNvSpPr>
          <p:nvPr/>
        </p:nvSpPr>
        <p:spPr bwMode="auto">
          <a:xfrm>
            <a:off x="228600" y="0"/>
            <a:ext cx="38100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solidFill>
                  <a:schemeClr val="bg2"/>
                </a:solidFill>
                <a:latin typeface="Calibri" panose="020F0502020204030204" pitchFamily="34" charset="0"/>
              </a:rPr>
              <a:t>“There have been beavers in the river the last few years.” </a:t>
            </a:r>
          </a:p>
          <a:p>
            <a:pPr eaLnBrk="0" hangingPunct="0">
              <a:lnSpc>
                <a:spcPct val="100000"/>
              </a:lnSpc>
              <a:spcBef>
                <a:spcPct val="50000"/>
              </a:spcBef>
              <a:buClrTx/>
              <a:buSzTx/>
              <a:buFontTx/>
              <a:buNone/>
            </a:pPr>
            <a:r>
              <a:rPr lang="en-US" altLang="en-US" sz="2400" b="1">
                <a:solidFill>
                  <a:schemeClr val="bg2"/>
                </a:solidFill>
                <a:latin typeface="Calibri" panose="020F0502020204030204" pitchFamily="34" charset="0"/>
              </a:rPr>
              <a:t>Rodger Hawley</a:t>
            </a:r>
          </a:p>
        </p:txBody>
      </p:sp>
      <p:sp>
        <p:nvSpPr>
          <p:cNvPr id="169988" name="Text Box 4">
            <a:extLst>
              <a:ext uri="{FF2B5EF4-FFF2-40B4-BE49-F238E27FC236}">
                <a16:creationId xmlns:a16="http://schemas.microsoft.com/office/drawing/2014/main" id="{66C1D16F-0B6F-3445-966A-C9D448D6842A}"/>
              </a:ext>
            </a:extLst>
          </p:cNvPr>
          <p:cNvSpPr txBox="1">
            <a:spLocks noChangeArrowheads="1"/>
          </p:cNvSpPr>
          <p:nvPr/>
        </p:nvSpPr>
        <p:spPr bwMode="auto">
          <a:xfrm>
            <a:off x="152400" y="1828800"/>
            <a:ext cx="3352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solidFill>
                  <a:schemeClr val="bg2"/>
                </a:solidFill>
                <a:latin typeface="Calibri" panose="020F0502020204030204" pitchFamily="34" charset="0"/>
              </a:rPr>
              <a:t>Impact: Invasive species</a:t>
            </a:r>
          </a:p>
          <a:p>
            <a:pPr eaLnBrk="0" hangingPunct="0">
              <a:lnSpc>
                <a:spcPct val="100000"/>
              </a:lnSpc>
              <a:spcBef>
                <a:spcPct val="50000"/>
              </a:spcBef>
              <a:buClrTx/>
              <a:buSzTx/>
              <a:buFontTx/>
              <a:buNone/>
            </a:pPr>
            <a:r>
              <a:rPr lang="en-US" altLang="en-US" sz="2400" b="1">
                <a:solidFill>
                  <a:schemeClr val="bg2"/>
                </a:solidFill>
                <a:latin typeface="Calibri" panose="020F0502020204030204" pitchFamily="34" charset="0"/>
              </a:rPr>
              <a:t>Effect: Zoonotic Disease</a:t>
            </a:r>
          </a:p>
          <a:p>
            <a:pPr eaLnBrk="0" hangingPunct="0">
              <a:lnSpc>
                <a:spcPct val="100000"/>
              </a:lnSpc>
              <a:spcBef>
                <a:spcPct val="50000"/>
              </a:spcBef>
              <a:buClrTx/>
              <a:buSzTx/>
              <a:buFontTx/>
              <a:buNone/>
            </a:pPr>
            <a:r>
              <a:rPr lang="en-US" altLang="en-US" sz="2400" b="1">
                <a:solidFill>
                  <a:schemeClr val="bg2"/>
                </a:solidFill>
                <a:latin typeface="Calibri" panose="020F0502020204030204" pitchFamily="34" charset="0"/>
              </a:rPr>
              <a:t>Adaptation: Surveillance &amp; Prevention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Point Hope 04-29 to 05-04-09 118">
            <a:extLst>
              <a:ext uri="{FF2B5EF4-FFF2-40B4-BE49-F238E27FC236}">
                <a16:creationId xmlns:a16="http://schemas.microsoft.com/office/drawing/2014/main" id="{F7E369B5-7FA3-4E41-8F90-218DFFD29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2035" name="Rectangle 3">
            <a:extLst>
              <a:ext uri="{FF2B5EF4-FFF2-40B4-BE49-F238E27FC236}">
                <a16:creationId xmlns:a16="http://schemas.microsoft.com/office/drawing/2014/main" id="{6EE307EF-D1F4-BC44-A947-E1A0343441AF}"/>
              </a:ext>
            </a:extLst>
          </p:cNvPr>
          <p:cNvSpPr>
            <a:spLocks noChangeArrowheads="1"/>
          </p:cNvSpPr>
          <p:nvPr/>
        </p:nvSpPr>
        <p:spPr bwMode="auto">
          <a:xfrm>
            <a:off x="0" y="304800"/>
            <a:ext cx="9525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0"/>
              </a:spcBef>
              <a:buClrTx/>
              <a:buSzTx/>
              <a:buFontTx/>
              <a:buNone/>
            </a:pPr>
            <a:r>
              <a:rPr lang="en-US" altLang="en-US" sz="2400" b="1">
                <a:solidFill>
                  <a:schemeClr val="bg2"/>
                </a:solidFill>
                <a:latin typeface="Calibri" panose="020F0502020204030204" pitchFamily="34" charset="0"/>
              </a:rPr>
              <a:t>“The ice is no good for haul out and butchering of bowhead. Too thin.”</a:t>
            </a:r>
          </a:p>
          <a:p>
            <a:pPr eaLnBrk="0" hangingPunct="0">
              <a:lnSpc>
                <a:spcPct val="100000"/>
              </a:lnSpc>
              <a:spcBef>
                <a:spcPct val="0"/>
              </a:spcBef>
              <a:buClrTx/>
              <a:buSzTx/>
              <a:buFontTx/>
              <a:buNone/>
            </a:pPr>
            <a:r>
              <a:rPr lang="en-US" altLang="en-US" sz="2000" b="1">
                <a:solidFill>
                  <a:schemeClr val="bg2"/>
                </a:solidFill>
                <a:latin typeface="Times" pitchFamily="2" charset="0"/>
              </a:rPr>
              <a:t>  </a:t>
            </a:r>
            <a:r>
              <a:rPr lang="en-US" altLang="en-US" sz="2000" b="1">
                <a:solidFill>
                  <a:schemeClr val="bg2"/>
                </a:solidFill>
                <a:latin typeface="Calibri" panose="020F0502020204030204" pitchFamily="34" charset="0"/>
              </a:rPr>
              <a:t>Ray Koonuk Sr. – Whaling Captain</a:t>
            </a:r>
          </a:p>
        </p:txBody>
      </p:sp>
      <p:pic>
        <p:nvPicPr>
          <p:cNvPr id="172036" name="Picture 4">
            <a:extLst>
              <a:ext uri="{FF2B5EF4-FFF2-40B4-BE49-F238E27FC236}">
                <a16:creationId xmlns:a16="http://schemas.microsoft.com/office/drawing/2014/main" id="{0B6DAC91-44ED-6541-B9F0-811314AB6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76600"/>
            <a:ext cx="5562600" cy="2741613"/>
          </a:xfrm>
          <a:prstGeom prst="rect">
            <a:avLst/>
          </a:prstGeom>
          <a:noFill/>
          <a:ln w="38100">
            <a:solidFill>
              <a:srgbClr val="99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2037" name="Text Box 5">
            <a:extLst>
              <a:ext uri="{FF2B5EF4-FFF2-40B4-BE49-F238E27FC236}">
                <a16:creationId xmlns:a16="http://schemas.microsoft.com/office/drawing/2014/main" id="{9B638922-1D5C-AC4D-AF39-3C77642B0E6A}"/>
              </a:ext>
            </a:extLst>
          </p:cNvPr>
          <p:cNvSpPr txBox="1">
            <a:spLocks noChangeArrowheads="1"/>
          </p:cNvSpPr>
          <p:nvPr/>
        </p:nvSpPr>
        <p:spPr bwMode="auto">
          <a:xfrm>
            <a:off x="6248400" y="25146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endParaRPr lang="en-US" altLang="en-US" sz="2400">
              <a:solidFill>
                <a:schemeClr val="tx1"/>
              </a:solidFill>
              <a:latin typeface="Times" pitchFamily="2" charset="0"/>
            </a:endParaRPr>
          </a:p>
        </p:txBody>
      </p:sp>
      <p:sp>
        <p:nvSpPr>
          <p:cNvPr id="172038" name="Text Box 6">
            <a:extLst>
              <a:ext uri="{FF2B5EF4-FFF2-40B4-BE49-F238E27FC236}">
                <a16:creationId xmlns:a16="http://schemas.microsoft.com/office/drawing/2014/main" id="{7F2D9520-EB78-4548-BD67-3A9E6777BAC0}"/>
              </a:ext>
            </a:extLst>
          </p:cNvPr>
          <p:cNvSpPr txBox="1">
            <a:spLocks noChangeArrowheads="1"/>
          </p:cNvSpPr>
          <p:nvPr/>
        </p:nvSpPr>
        <p:spPr bwMode="auto">
          <a:xfrm>
            <a:off x="3505200" y="12192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solidFill>
                  <a:schemeClr val="bg2"/>
                </a:solidFill>
                <a:latin typeface="Calibri" panose="020F0502020204030204" pitchFamily="34" charset="0"/>
              </a:rPr>
              <a:t>Impact: unsafe ice</a:t>
            </a:r>
          </a:p>
        </p:txBody>
      </p:sp>
      <p:sp>
        <p:nvSpPr>
          <p:cNvPr id="172039" name="Text Box 7">
            <a:extLst>
              <a:ext uri="{FF2B5EF4-FFF2-40B4-BE49-F238E27FC236}">
                <a16:creationId xmlns:a16="http://schemas.microsoft.com/office/drawing/2014/main" id="{D80B1653-F78B-5349-BB0F-AF86124AB7F5}"/>
              </a:ext>
            </a:extLst>
          </p:cNvPr>
          <p:cNvSpPr txBox="1">
            <a:spLocks noChangeArrowheads="1"/>
          </p:cNvSpPr>
          <p:nvPr/>
        </p:nvSpPr>
        <p:spPr bwMode="auto">
          <a:xfrm>
            <a:off x="3505200" y="1752600"/>
            <a:ext cx="4419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solidFill>
                  <a:schemeClr val="bg2"/>
                </a:solidFill>
                <a:latin typeface="Calibri" panose="020F0502020204030204" pitchFamily="34" charset="0"/>
              </a:rPr>
              <a:t>Effect: injury, nutritional?</a:t>
            </a:r>
          </a:p>
          <a:p>
            <a:pPr eaLnBrk="0" hangingPunct="0">
              <a:lnSpc>
                <a:spcPct val="100000"/>
              </a:lnSpc>
              <a:spcBef>
                <a:spcPct val="50000"/>
              </a:spcBef>
              <a:buClrTx/>
              <a:buSzTx/>
              <a:buFontTx/>
              <a:buNone/>
            </a:pPr>
            <a:endParaRPr lang="en-US" altLang="en-US" sz="2400">
              <a:solidFill>
                <a:schemeClr val="bg2"/>
              </a:solidFill>
              <a:latin typeface="Calibri" panose="020F0502020204030204" pitchFamily="34" charset="0"/>
            </a:endParaRPr>
          </a:p>
        </p:txBody>
      </p:sp>
      <p:sp>
        <p:nvSpPr>
          <p:cNvPr id="172040" name="Text Box 8">
            <a:extLst>
              <a:ext uri="{FF2B5EF4-FFF2-40B4-BE49-F238E27FC236}">
                <a16:creationId xmlns:a16="http://schemas.microsoft.com/office/drawing/2014/main" id="{5A843637-D693-5E49-84AF-F19DBD8C9DC0}"/>
              </a:ext>
            </a:extLst>
          </p:cNvPr>
          <p:cNvSpPr txBox="1">
            <a:spLocks noChangeArrowheads="1"/>
          </p:cNvSpPr>
          <p:nvPr/>
        </p:nvSpPr>
        <p:spPr bwMode="auto">
          <a:xfrm>
            <a:off x="3505200" y="2286000"/>
            <a:ext cx="57150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solidFill>
                  <a:schemeClr val="bg2"/>
                </a:solidFill>
                <a:latin typeface="Calibri" panose="020F0502020204030204" pitchFamily="34" charset="0"/>
              </a:rPr>
              <a:t>Adaptation: ice surveillance &amp; improved emergency response</a:t>
            </a:r>
          </a:p>
          <a:p>
            <a:pPr eaLnBrk="0" hangingPunct="0">
              <a:lnSpc>
                <a:spcPct val="100000"/>
              </a:lnSpc>
              <a:spcBef>
                <a:spcPct val="50000"/>
              </a:spcBef>
              <a:buClrTx/>
              <a:buSzTx/>
              <a:buFontTx/>
              <a:buNone/>
            </a:pPr>
            <a:endParaRPr lang="en-US" altLang="en-US" sz="2400" b="1">
              <a:solidFill>
                <a:schemeClr val="bg2"/>
              </a:solidFill>
              <a:latin typeface="Calibri" panose="020F0502020204030204" pitchFamily="34" charset="0"/>
            </a:endParaRPr>
          </a:p>
        </p:txBody>
      </p:sp>
      <p:sp>
        <p:nvSpPr>
          <p:cNvPr id="172041" name="Text Box 9">
            <a:extLst>
              <a:ext uri="{FF2B5EF4-FFF2-40B4-BE49-F238E27FC236}">
                <a16:creationId xmlns:a16="http://schemas.microsoft.com/office/drawing/2014/main" id="{078FBC9B-4552-2F4C-8EB6-B881F1D94DC3}"/>
              </a:ext>
            </a:extLst>
          </p:cNvPr>
          <p:cNvSpPr txBox="1">
            <a:spLocks noChangeArrowheads="1"/>
          </p:cNvSpPr>
          <p:nvPr/>
        </p:nvSpPr>
        <p:spPr bwMode="auto">
          <a:xfrm>
            <a:off x="3505200" y="56991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1000" i="1">
                <a:solidFill>
                  <a:schemeClr val="bg2"/>
                </a:solidFill>
              </a:rPr>
              <a:t>Photo Courtesy Charles Wohlforth</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16569C14-9902-2D44-ACDA-33B745CD5B74}"/>
              </a:ext>
            </a:extLst>
          </p:cNvPr>
          <p:cNvSpPr>
            <a:spLocks noChangeArrowheads="1"/>
          </p:cNvSpPr>
          <p:nvPr/>
        </p:nvSpPr>
        <p:spPr bwMode="auto">
          <a:xfrm>
            <a:off x="533400" y="762000"/>
            <a:ext cx="8610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0"/>
              </a:spcBef>
              <a:buClrTx/>
              <a:buSzTx/>
              <a:buFontTx/>
              <a:buNone/>
            </a:pPr>
            <a:r>
              <a:rPr lang="en-US" altLang="en-US" sz="2400" b="1">
                <a:latin typeface="Calibri" panose="020F0502020204030204" pitchFamily="34" charset="0"/>
              </a:rPr>
              <a:t>“The ocean is coming and eroding the beach, real fast.  Some of   the food cellars are gone.”</a:t>
            </a:r>
          </a:p>
          <a:p>
            <a:pPr eaLnBrk="0" hangingPunct="0">
              <a:lnSpc>
                <a:spcPct val="100000"/>
              </a:lnSpc>
              <a:spcBef>
                <a:spcPct val="0"/>
              </a:spcBef>
              <a:buClrTx/>
              <a:buSzTx/>
              <a:buFontTx/>
              <a:buNone/>
            </a:pPr>
            <a:r>
              <a:rPr lang="en-US" altLang="en-US" sz="2400" b="1">
                <a:latin typeface="Calibri" panose="020F0502020204030204" pitchFamily="34" charset="0"/>
              </a:rPr>
              <a:t> </a:t>
            </a:r>
            <a:r>
              <a:rPr lang="en-US" altLang="en-US" sz="2000" b="1">
                <a:latin typeface="Calibri" panose="020F0502020204030204" pitchFamily="34" charset="0"/>
              </a:rPr>
              <a:t>Joe Towksjhea. – Elder</a:t>
            </a:r>
          </a:p>
        </p:txBody>
      </p:sp>
      <p:pic>
        <p:nvPicPr>
          <p:cNvPr id="174083" name="Picture 8" descr="ErosionControl 044">
            <a:extLst>
              <a:ext uri="{FF2B5EF4-FFF2-40B4-BE49-F238E27FC236}">
                <a16:creationId xmlns:a16="http://schemas.microsoft.com/office/drawing/2014/main" id="{8D81256B-6D49-9947-B2BC-7BBA4E54C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810000"/>
            <a:ext cx="3810000" cy="285750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
        <p:nvSpPr>
          <p:cNvPr id="174084" name="Text Box 4">
            <a:extLst>
              <a:ext uri="{FF2B5EF4-FFF2-40B4-BE49-F238E27FC236}">
                <a16:creationId xmlns:a16="http://schemas.microsoft.com/office/drawing/2014/main" id="{9E588B3F-20B2-3E4A-B65D-7193061AE04E}"/>
              </a:ext>
            </a:extLst>
          </p:cNvPr>
          <p:cNvSpPr txBox="1">
            <a:spLocks noChangeArrowheads="1"/>
          </p:cNvSpPr>
          <p:nvPr/>
        </p:nvSpPr>
        <p:spPr bwMode="auto">
          <a:xfrm>
            <a:off x="4114800" y="17526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latin typeface="Calibri" panose="020F0502020204030204" pitchFamily="34" charset="0"/>
              </a:rPr>
              <a:t>Impact: storms / erosion / flooding </a:t>
            </a:r>
          </a:p>
        </p:txBody>
      </p:sp>
      <p:sp>
        <p:nvSpPr>
          <p:cNvPr id="174085" name="Text Box 5">
            <a:extLst>
              <a:ext uri="{FF2B5EF4-FFF2-40B4-BE49-F238E27FC236}">
                <a16:creationId xmlns:a16="http://schemas.microsoft.com/office/drawing/2014/main" id="{3A6D141A-7597-6944-ACBB-B71A41D6D5C7}"/>
              </a:ext>
            </a:extLst>
          </p:cNvPr>
          <p:cNvSpPr txBox="1">
            <a:spLocks noChangeArrowheads="1"/>
          </p:cNvSpPr>
          <p:nvPr/>
        </p:nvSpPr>
        <p:spPr bwMode="auto">
          <a:xfrm>
            <a:off x="4114800" y="2286000"/>
            <a:ext cx="459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latin typeface="Calibri" panose="020F0502020204030204" pitchFamily="34" charset="0"/>
              </a:rPr>
              <a:t>Effect: injury, stress, infrastructure</a:t>
            </a:r>
            <a:endParaRPr lang="en-US" altLang="en-US" sz="2400">
              <a:latin typeface="Calibri" panose="020F0502020204030204" pitchFamily="34" charset="0"/>
            </a:endParaRPr>
          </a:p>
        </p:txBody>
      </p:sp>
      <p:sp>
        <p:nvSpPr>
          <p:cNvPr id="174086" name="Text Box 6">
            <a:extLst>
              <a:ext uri="{FF2B5EF4-FFF2-40B4-BE49-F238E27FC236}">
                <a16:creationId xmlns:a16="http://schemas.microsoft.com/office/drawing/2014/main" id="{071E85C9-6592-B043-BD79-413EE4ABAB59}"/>
              </a:ext>
            </a:extLst>
          </p:cNvPr>
          <p:cNvSpPr txBox="1">
            <a:spLocks noChangeArrowheads="1"/>
          </p:cNvSpPr>
          <p:nvPr/>
        </p:nvSpPr>
        <p:spPr bwMode="auto">
          <a:xfrm>
            <a:off x="4114800" y="2819400"/>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2400" b="1">
                <a:latin typeface="Calibri" panose="020F0502020204030204" pitchFamily="34" charset="0"/>
              </a:rPr>
              <a:t>Adaptation:</a:t>
            </a:r>
            <a:r>
              <a:rPr lang="en-US" altLang="en-US" sz="2400" b="1">
                <a:latin typeface="Times" pitchFamily="2" charset="0"/>
              </a:rPr>
              <a:t> </a:t>
            </a:r>
            <a:r>
              <a:rPr lang="en-US" altLang="en-US" sz="2400" b="1">
                <a:latin typeface="Calibri" panose="020F0502020204030204" pitchFamily="34" charset="0"/>
              </a:rPr>
              <a:t>emergency preparedness</a:t>
            </a:r>
          </a:p>
        </p:txBody>
      </p:sp>
      <p:sp>
        <p:nvSpPr>
          <p:cNvPr id="174087" name="Text Box 7">
            <a:extLst>
              <a:ext uri="{FF2B5EF4-FFF2-40B4-BE49-F238E27FC236}">
                <a16:creationId xmlns:a16="http://schemas.microsoft.com/office/drawing/2014/main" id="{2FD97B33-845E-794C-9CA7-B11314CE5DD6}"/>
              </a:ext>
            </a:extLst>
          </p:cNvPr>
          <p:cNvSpPr txBox="1">
            <a:spLocks noChangeArrowheads="1"/>
          </p:cNvSpPr>
          <p:nvPr/>
        </p:nvSpPr>
        <p:spPr bwMode="auto">
          <a:xfrm>
            <a:off x="6781800" y="6384925"/>
            <a:ext cx="1828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1000" i="1"/>
              <a:t>Photo courtesy Millie Hawley</a:t>
            </a:r>
          </a:p>
        </p:txBody>
      </p:sp>
      <p:pic>
        <p:nvPicPr>
          <p:cNvPr id="174088" name="Picture 8" descr="Point Hope 11-03-09 to 11-05-09 051">
            <a:extLst>
              <a:ext uri="{FF2B5EF4-FFF2-40B4-BE49-F238E27FC236}">
                <a16:creationId xmlns:a16="http://schemas.microsoft.com/office/drawing/2014/main" id="{FFC987A1-359D-8249-8DC7-85CCBE98D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762250"/>
            <a:ext cx="3886200" cy="291465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44" name="Picture 12" descr="Point Hope Cover">
            <a:hlinkClick r:id="rId2"/>
            <a:extLst>
              <a:ext uri="{FF2B5EF4-FFF2-40B4-BE49-F238E27FC236}">
                <a16:creationId xmlns:a16="http://schemas.microsoft.com/office/drawing/2014/main" id="{71F6E2DB-09DD-B547-9910-783258EF1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5" y="3429000"/>
            <a:ext cx="2532063" cy="3252788"/>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
        <p:nvSpPr>
          <p:cNvPr id="197641" name="Rectangle 9">
            <a:extLst>
              <a:ext uri="{FF2B5EF4-FFF2-40B4-BE49-F238E27FC236}">
                <a16:creationId xmlns:a16="http://schemas.microsoft.com/office/drawing/2014/main" id="{97AE41FE-C835-3540-AC85-23FCCE378F00}"/>
              </a:ext>
            </a:extLst>
          </p:cNvPr>
          <p:cNvSpPr>
            <a:spLocks noChangeArrowheads="1"/>
          </p:cNvSpPr>
          <p:nvPr/>
        </p:nvSpPr>
        <p:spPr bwMode="auto">
          <a:xfrm>
            <a:off x="4343400" y="0"/>
            <a:ext cx="480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eaLnBrk="0" hangingPunct="0">
              <a:spcBef>
                <a:spcPct val="0"/>
              </a:spcBef>
              <a:defRPr sz="4400">
                <a:solidFill>
                  <a:schemeClr val="tx2"/>
                </a:solidFill>
                <a:latin typeface="Arial" panose="020B0604020202020204" pitchFamily="34" charset="0"/>
              </a:defRPr>
            </a:lvl1pPr>
            <a:lvl2pPr algn="ctr" eaLnBrk="0" hangingPunct="0">
              <a:spcBef>
                <a:spcPct val="0"/>
              </a:spcBef>
              <a:defRPr sz="4400">
                <a:solidFill>
                  <a:schemeClr val="tx2"/>
                </a:solidFill>
                <a:latin typeface="Arial" panose="020B0604020202020204" pitchFamily="34" charset="0"/>
              </a:defRPr>
            </a:lvl2pPr>
            <a:lvl3pPr algn="ctr" eaLnBrk="0" hangingPunct="0">
              <a:spcBef>
                <a:spcPct val="0"/>
              </a:spcBef>
              <a:defRPr sz="4400">
                <a:solidFill>
                  <a:schemeClr val="tx2"/>
                </a:solidFill>
                <a:latin typeface="Arial" panose="020B0604020202020204" pitchFamily="34" charset="0"/>
              </a:defRPr>
            </a:lvl3pPr>
            <a:lvl4pPr algn="ctr" eaLnBrk="0" hangingPunct="0">
              <a:spcBef>
                <a:spcPct val="0"/>
              </a:spcBef>
              <a:defRPr sz="4400">
                <a:solidFill>
                  <a:schemeClr val="tx2"/>
                </a:solidFill>
                <a:latin typeface="Arial" panose="020B0604020202020204" pitchFamily="34" charset="0"/>
              </a:defRPr>
            </a:lvl4pPr>
            <a:lvl5pPr algn="ctr" eaLnBrk="0" hangingPunct="0">
              <a:spcBef>
                <a:spcPct val="0"/>
              </a:spcBef>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a:lnSpc>
                <a:spcPct val="100000"/>
              </a:lnSpc>
              <a:buClrTx/>
              <a:buSzTx/>
              <a:buFontTx/>
              <a:buNone/>
            </a:pPr>
            <a:r>
              <a:rPr lang="en-US" altLang="en-US" sz="3600" b="1" i="1" u="sng">
                <a:solidFill>
                  <a:srgbClr val="FFFF00"/>
                </a:solidFill>
              </a:rPr>
              <a:t>the deliverables</a:t>
            </a:r>
          </a:p>
        </p:txBody>
      </p:sp>
      <p:sp>
        <p:nvSpPr>
          <p:cNvPr id="197642" name="Rectangle 10">
            <a:extLst>
              <a:ext uri="{FF2B5EF4-FFF2-40B4-BE49-F238E27FC236}">
                <a16:creationId xmlns:a16="http://schemas.microsoft.com/office/drawing/2014/main" id="{BC488625-F74C-AB4A-AAE1-F0BF6979BC96}"/>
              </a:ext>
            </a:extLst>
          </p:cNvPr>
          <p:cNvSpPr>
            <a:spLocks noChangeArrowheads="1"/>
          </p:cNvSpPr>
          <p:nvPr/>
        </p:nvSpPr>
        <p:spPr bwMode="auto">
          <a:xfrm>
            <a:off x="76200" y="1143000"/>
            <a:ext cx="8915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FFFF00"/>
                </a:solidFill>
                <a:latin typeface="Arial" panose="020B0604020202020204" pitchFamily="34" charset="0"/>
              </a:defRPr>
            </a:lvl1pPr>
            <a:lvl2pPr marL="742950" indent="-285750" eaLnBrk="0" hangingPunct="0">
              <a:buChar char="Ø"/>
              <a:defRPr sz="2800">
                <a:solidFill>
                  <a:srgbClr val="FFFF00"/>
                </a:solidFill>
                <a:latin typeface="Arial" panose="020B0604020202020204" pitchFamily="34" charset="0"/>
              </a:defRPr>
            </a:lvl2pPr>
            <a:lvl3pPr marL="1143000" indent="-228600" eaLnBrk="0" hangingPunct="0">
              <a:buFont typeface="Times New Roman" panose="02020603050405020304" pitchFamily="18" charset="0"/>
              <a:buChar char="-"/>
              <a:defRPr sz="2400">
                <a:solidFill>
                  <a:srgbClr val="FFFF00"/>
                </a:solidFill>
                <a:latin typeface="Arial" panose="020B0604020202020204" pitchFamily="34" charset="0"/>
              </a:defRPr>
            </a:lvl3pPr>
            <a:lvl4pPr marL="1600200" indent="-228600" eaLnBrk="0" hangingPunct="0">
              <a:buClr>
                <a:schemeClr val="folHlink"/>
              </a:buClr>
              <a:defRPr sz="2000">
                <a:solidFill>
                  <a:schemeClr val="tx1"/>
                </a:solidFill>
                <a:latin typeface="Arial" panose="020B0604020202020204" pitchFamily="34" charset="0"/>
              </a:defRPr>
            </a:lvl4pPr>
            <a:lvl5pPr marL="2057400" indent="-228600" eaLnBrk="0" hangingPunct="0">
              <a:buClr>
                <a:schemeClr val="tx1"/>
              </a:buCl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a:lnSpc>
                <a:spcPct val="120000"/>
              </a:lnSpc>
              <a:buFont typeface="Wingdings" pitchFamily="2" charset="2"/>
              <a:buNone/>
            </a:pPr>
            <a:r>
              <a:rPr lang="en-US" altLang="en-US" sz="2400" b="1"/>
              <a:t>Final Report – includes findings, observations, results, recommendations, and adaptation strategies</a:t>
            </a:r>
          </a:p>
          <a:p>
            <a:pPr>
              <a:lnSpc>
                <a:spcPct val="100000"/>
              </a:lnSpc>
              <a:buFont typeface="Wingdings" pitchFamily="2" charset="2"/>
              <a:buNone/>
            </a:pPr>
            <a:r>
              <a:rPr lang="en-US" altLang="en-US" sz="1800"/>
              <a:t>	</a:t>
            </a:r>
          </a:p>
          <a:p>
            <a:pPr>
              <a:lnSpc>
                <a:spcPct val="100000"/>
              </a:lnSpc>
              <a:buFont typeface="Wingdings" pitchFamily="2" charset="2"/>
              <a:buNone/>
            </a:pPr>
            <a:r>
              <a:rPr lang="en-US" altLang="en-US" sz="1800"/>
              <a:t>	</a:t>
            </a:r>
            <a:r>
              <a:rPr lang="en-US" altLang="en-US" sz="1800" u="sng"/>
              <a:t>Typical Outline of Report:</a:t>
            </a:r>
          </a:p>
          <a:p>
            <a:pPr>
              <a:lnSpc>
                <a:spcPct val="100000"/>
              </a:lnSpc>
              <a:buFont typeface="Wingdings" pitchFamily="2" charset="2"/>
              <a:buNone/>
            </a:pPr>
            <a:r>
              <a:rPr lang="en-US" altLang="en-US" sz="1800"/>
              <a:t>	Summary, Introduction, Community Profile, Temperature and Precipitation, Sea Level, Erosion, Permafrost, Snow and Ice, Water and Sanitation, Food Safety and Security, Conclusions, and Adaptation Strategies</a:t>
            </a:r>
            <a:endParaRPr lang="en-US" altLang="en-US" sz="1800" b="1"/>
          </a:p>
          <a:p>
            <a:pPr>
              <a:lnSpc>
                <a:spcPct val="120000"/>
              </a:lnSpc>
              <a:buFont typeface="Wingdings" pitchFamily="2" charset="2"/>
              <a:buNone/>
            </a:pPr>
            <a:endParaRPr lang="en-US" altLang="en-US" sz="2400" b="1"/>
          </a:p>
          <a:p>
            <a:pPr>
              <a:lnSpc>
                <a:spcPct val="120000"/>
              </a:lnSpc>
              <a:buFont typeface="Wingdings" pitchFamily="2" charset="2"/>
              <a:buNone/>
            </a:pPr>
            <a:r>
              <a:rPr lang="en-US" altLang="en-US" sz="2400" b="1"/>
              <a:t>Presentations: to communities, regional corporations, funding agencies, Climate Summits</a:t>
            </a:r>
          </a:p>
          <a:p>
            <a:pPr>
              <a:lnSpc>
                <a:spcPct val="120000"/>
              </a:lnSpc>
              <a:buFont typeface="Wingdings" pitchFamily="2" charset="2"/>
              <a:buNone/>
            </a:pPr>
            <a:endParaRPr lang="en-US" altLang="en-US" sz="2400" b="1"/>
          </a:p>
          <a:p>
            <a:pPr>
              <a:lnSpc>
                <a:spcPct val="120000"/>
              </a:lnSpc>
              <a:buFont typeface="Wingdings" pitchFamily="2" charset="2"/>
              <a:buNone/>
            </a:pPr>
            <a:r>
              <a:rPr lang="en-US" altLang="en-US" sz="2400" b="1"/>
              <a:t>Web based Alaska Atlas –</a:t>
            </a:r>
          </a:p>
          <a:p>
            <a:pPr>
              <a:lnSpc>
                <a:spcPct val="70000"/>
              </a:lnSpc>
              <a:buFont typeface="Wingdings" pitchFamily="2" charset="2"/>
              <a:buNone/>
            </a:pPr>
            <a:r>
              <a:rPr lang="en-US" altLang="en-US" sz="2400" b="1"/>
              <a:t>	Engineering Design parameters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24221AB6-4C05-B548-A4A0-727251D5C1EE}"/>
              </a:ext>
            </a:extLst>
          </p:cNvPr>
          <p:cNvSpPr>
            <a:spLocks noChangeArrowheads="1"/>
          </p:cNvSpPr>
          <p:nvPr/>
        </p:nvSpPr>
        <p:spPr bwMode="auto">
          <a:xfrm>
            <a:off x="152400" y="533400"/>
            <a:ext cx="8686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ctr" eaLnBrk="0" hangingPunct="0">
              <a:defRPr sz="3200">
                <a:solidFill>
                  <a:srgbClr val="FFFF00"/>
                </a:solidFill>
                <a:latin typeface="Arial" panose="020B0604020202020204" pitchFamily="34" charset="0"/>
              </a:defRPr>
            </a:lvl1pPr>
            <a:lvl2pPr marL="742950" indent="-285750" algn="ctr" eaLnBrk="0" hangingPunct="0">
              <a:defRPr sz="2800">
                <a:solidFill>
                  <a:srgbClr val="FFFF00"/>
                </a:solidFill>
                <a:latin typeface="Arial" panose="020B0604020202020204" pitchFamily="34" charset="0"/>
              </a:defRPr>
            </a:lvl2pPr>
            <a:lvl3pPr marL="1143000" indent="-228600" algn="ctr" eaLnBrk="0" hangingPunct="0">
              <a:buFont typeface="Times New Roman" panose="02020603050405020304" pitchFamily="18" charset="0"/>
              <a:defRPr sz="2400">
                <a:solidFill>
                  <a:srgbClr val="FFFF00"/>
                </a:solidFill>
                <a:latin typeface="Arial" panose="020B0604020202020204" pitchFamily="34" charset="0"/>
              </a:defRPr>
            </a:lvl3pPr>
            <a:lvl4pPr marL="1600200" indent="-228600" algn="ctr" eaLnBrk="0" hangingPunct="0">
              <a:buClr>
                <a:schemeClr val="folHlink"/>
              </a:buClr>
              <a:defRPr sz="2000">
                <a:solidFill>
                  <a:schemeClr val="tx1"/>
                </a:solidFill>
                <a:latin typeface="Arial" panose="020B0604020202020204" pitchFamily="34" charset="0"/>
              </a:defRPr>
            </a:lvl4pPr>
            <a:lvl5pPr marL="2057400" indent="-228600" algn="ctr" eaLnBrk="0" hangingPunct="0">
              <a:buClr>
                <a:schemeClr val="tx1"/>
              </a:buClr>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tx1"/>
              </a:buClr>
              <a:buSzPct val="75000"/>
              <a:buFont typeface="Wingdings" pitchFamily="2" charset="2"/>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tx1"/>
              </a:buClr>
              <a:buSzPct val="75000"/>
              <a:buFont typeface="Wingdings" pitchFamily="2" charset="2"/>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tx1"/>
              </a:buClr>
              <a:buSzPct val="75000"/>
              <a:buFont typeface="Wingdings" pitchFamily="2" charset="2"/>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tx1"/>
              </a:buClr>
              <a:buSzPct val="75000"/>
              <a:buFont typeface="Wingdings" pitchFamily="2" charset="2"/>
              <a:defRPr sz="2000">
                <a:solidFill>
                  <a:schemeClr val="tx1"/>
                </a:solidFill>
                <a:latin typeface="Arial" panose="020B0604020202020204" pitchFamily="34" charset="0"/>
              </a:defRPr>
            </a:lvl9pPr>
          </a:lstStyle>
          <a:p>
            <a:pPr algn="l">
              <a:lnSpc>
                <a:spcPct val="120000"/>
              </a:lnSpc>
              <a:buFont typeface="Wingdings" pitchFamily="2" charset="2"/>
              <a:buNone/>
            </a:pPr>
            <a:r>
              <a:rPr lang="en-US" altLang="en-US" sz="2200"/>
              <a:t>Government Policies for Imperiled Communities Affect Public Health</a:t>
            </a:r>
            <a:br>
              <a:rPr lang="en-US" altLang="en-US" sz="2200"/>
            </a:br>
            <a:r>
              <a:rPr lang="en-US" altLang="en-US" sz="2200"/>
              <a:t>excerpt from IMMEDIATE ACTION WORKGROUP RECOMMENDATIONS TO THE GOVERNOR’S SUBCABINET IN CLIMATE CHANGE MARCH 2010</a:t>
            </a:r>
          </a:p>
          <a:p>
            <a:pPr algn="l">
              <a:lnSpc>
                <a:spcPct val="120000"/>
              </a:lnSpc>
              <a:buFont typeface="Wingdings" pitchFamily="2" charset="2"/>
              <a:buNone/>
            </a:pPr>
            <a:endParaRPr lang="en-US" altLang="en-US" sz="2200"/>
          </a:p>
          <a:p>
            <a:pPr algn="l">
              <a:lnSpc>
                <a:spcPct val="120000"/>
              </a:lnSpc>
              <a:buFont typeface="Wingdings" pitchFamily="2" charset="2"/>
              <a:buNone/>
            </a:pPr>
            <a:r>
              <a:rPr lang="en-US" altLang="en-US" sz="2200"/>
              <a:t>“o Community in Peril: Newtok finds itself in a Catch-22, or a no-win, situation. </a:t>
            </a:r>
          </a:p>
          <a:p>
            <a:pPr algn="l">
              <a:lnSpc>
                <a:spcPct val="120000"/>
              </a:lnSpc>
              <a:buFont typeface="Wingdings" pitchFamily="2" charset="2"/>
              <a:buNone/>
            </a:pPr>
            <a:endParaRPr lang="en-US" altLang="en-US" sz="2200"/>
          </a:p>
          <a:p>
            <a:pPr algn="l">
              <a:lnSpc>
                <a:spcPct val="120000"/>
              </a:lnSpc>
              <a:buFont typeface="Wingdings" pitchFamily="2" charset="2"/>
              <a:buNone/>
            </a:pPr>
            <a:r>
              <a:rPr lang="en-US" altLang="en-US" sz="2200"/>
              <a:t>Plans to relocate, combined with the imminent threat of flooding and erosion, has rendered Newtok ineligible for capital funding for improvements to existing infrastructure (e.g., water and sewer, bulk fuel tanks, power plant, and clinic) to meet needs at the current village until the relocation is complete or substantially complete.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BA76217B-55DA-AA47-BC65-EEDDE428B390}"/>
              </a:ext>
            </a:extLst>
          </p:cNvPr>
          <p:cNvSpPr>
            <a:spLocks noChangeArrowheads="1"/>
          </p:cNvSpPr>
          <p:nvPr/>
        </p:nvSpPr>
        <p:spPr bwMode="auto">
          <a:xfrm>
            <a:off x="228600" y="381000"/>
            <a:ext cx="8686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ctr" eaLnBrk="0" hangingPunct="0">
              <a:defRPr sz="3200">
                <a:solidFill>
                  <a:srgbClr val="FFFF00"/>
                </a:solidFill>
                <a:latin typeface="Arial" panose="020B0604020202020204" pitchFamily="34" charset="0"/>
              </a:defRPr>
            </a:lvl1pPr>
            <a:lvl2pPr marL="742950" indent="-285750" algn="ctr" eaLnBrk="0" hangingPunct="0">
              <a:defRPr sz="2800">
                <a:solidFill>
                  <a:srgbClr val="FFFF00"/>
                </a:solidFill>
                <a:latin typeface="Arial" panose="020B0604020202020204" pitchFamily="34" charset="0"/>
              </a:defRPr>
            </a:lvl2pPr>
            <a:lvl3pPr marL="1143000" indent="-228600" algn="ctr" eaLnBrk="0" hangingPunct="0">
              <a:buFont typeface="Times New Roman" panose="02020603050405020304" pitchFamily="18" charset="0"/>
              <a:defRPr sz="2400">
                <a:solidFill>
                  <a:srgbClr val="FFFF00"/>
                </a:solidFill>
                <a:latin typeface="Arial" panose="020B0604020202020204" pitchFamily="34" charset="0"/>
              </a:defRPr>
            </a:lvl3pPr>
            <a:lvl4pPr marL="1600200" indent="-228600" algn="ctr" eaLnBrk="0" hangingPunct="0">
              <a:buClr>
                <a:schemeClr val="folHlink"/>
              </a:buClr>
              <a:defRPr sz="2000">
                <a:solidFill>
                  <a:schemeClr val="tx1"/>
                </a:solidFill>
                <a:latin typeface="Arial" panose="020B0604020202020204" pitchFamily="34" charset="0"/>
              </a:defRPr>
            </a:lvl4pPr>
            <a:lvl5pPr marL="2057400" indent="-228600" algn="ctr" eaLnBrk="0" hangingPunct="0">
              <a:buClr>
                <a:schemeClr val="tx1"/>
              </a:buClr>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tx1"/>
              </a:buClr>
              <a:buSzPct val="75000"/>
              <a:buFont typeface="Wingdings" pitchFamily="2" charset="2"/>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tx1"/>
              </a:buClr>
              <a:buSzPct val="75000"/>
              <a:buFont typeface="Wingdings" pitchFamily="2" charset="2"/>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tx1"/>
              </a:buClr>
              <a:buSzPct val="75000"/>
              <a:buFont typeface="Wingdings" pitchFamily="2" charset="2"/>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tx1"/>
              </a:buClr>
              <a:buSzPct val="75000"/>
              <a:buFont typeface="Wingdings" pitchFamily="2" charset="2"/>
              <a:defRPr sz="2000">
                <a:solidFill>
                  <a:schemeClr val="tx1"/>
                </a:solidFill>
                <a:latin typeface="Arial" panose="020B0604020202020204" pitchFamily="34" charset="0"/>
              </a:defRPr>
            </a:lvl9pPr>
          </a:lstStyle>
          <a:p>
            <a:pPr algn="l">
              <a:lnSpc>
                <a:spcPct val="140000"/>
              </a:lnSpc>
              <a:buFont typeface="Wingdings" pitchFamily="2" charset="2"/>
              <a:buNone/>
            </a:pPr>
            <a:endParaRPr lang="en-US" altLang="en-US" sz="2200"/>
          </a:p>
          <a:p>
            <a:pPr algn="l">
              <a:lnSpc>
                <a:spcPct val="140000"/>
              </a:lnSpc>
              <a:buFont typeface="Wingdings" pitchFamily="2" charset="2"/>
              <a:buNone/>
            </a:pPr>
            <a:r>
              <a:rPr lang="en-US" altLang="en-US" sz="2200"/>
              <a:t>The ability to divert designated resources to the new village site is hampered by policies that create barriers to investment in non-existent communities.</a:t>
            </a:r>
          </a:p>
          <a:p>
            <a:pPr algn="l">
              <a:lnSpc>
                <a:spcPct val="140000"/>
              </a:lnSpc>
              <a:buFont typeface="Wingdings" pitchFamily="2" charset="2"/>
              <a:buNone/>
            </a:pPr>
            <a:endParaRPr lang="en-US" altLang="en-US" sz="2200"/>
          </a:p>
          <a:p>
            <a:pPr algn="l">
              <a:lnSpc>
                <a:spcPct val="140000"/>
              </a:lnSpc>
              <a:buFont typeface="Wingdings" pitchFamily="2" charset="2"/>
              <a:buNone/>
            </a:pPr>
            <a:r>
              <a:rPr lang="en-US" altLang="en-US" sz="2200"/>
              <a:t>Any upgraded facilities or new facilities must be protected against imminent environmental threats, such as flooding and erosion, consistent with Administrative Order No. 175.”</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3">
            <a:extLst>
              <a:ext uri="{FF2B5EF4-FFF2-40B4-BE49-F238E27FC236}">
                <a16:creationId xmlns:a16="http://schemas.microsoft.com/office/drawing/2014/main" id="{4340774E-09EB-8C4C-8438-41C675BDC0AB}"/>
              </a:ext>
            </a:extLst>
          </p:cNvPr>
          <p:cNvSpPr>
            <a:spLocks noChangeArrowheads="1"/>
          </p:cNvSpPr>
          <p:nvPr/>
        </p:nvSpPr>
        <p:spPr bwMode="auto">
          <a:xfrm>
            <a:off x="457200" y="1289050"/>
            <a:ext cx="8229600"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lnSpc>
                <a:spcPct val="140000"/>
              </a:lnSpc>
              <a:buFont typeface="Wingdings" pitchFamily="2" charset="2"/>
              <a:buNone/>
            </a:pPr>
            <a:r>
              <a:rPr lang="en-US" altLang="en-US"/>
              <a:t>The development of an engineering feasibility study that will address the need for improved sanitation conditions in the community with follow on funding to construct the required improvements. </a:t>
            </a:r>
          </a:p>
          <a:p>
            <a:pPr eaLnBrk="0" hangingPunct="0">
              <a:lnSpc>
                <a:spcPct val="140000"/>
              </a:lnSpc>
              <a:buFont typeface="Wingdings" pitchFamily="2" charset="2"/>
              <a:buNone/>
            </a:pPr>
            <a:endParaRPr lang="en-US" altLang="en-US"/>
          </a:p>
          <a:p>
            <a:pPr eaLnBrk="0" hangingPunct="0">
              <a:lnSpc>
                <a:spcPct val="140000"/>
              </a:lnSpc>
              <a:buFont typeface="Wingdings" pitchFamily="2" charset="2"/>
              <a:buNone/>
            </a:pPr>
            <a:r>
              <a:rPr lang="en-US" altLang="en-US"/>
              <a:t>The development of an engineering feasibility study to address water treatment alternatives with follow on funding to construct the required improvements. </a:t>
            </a:r>
          </a:p>
          <a:p>
            <a:pPr eaLnBrk="0" hangingPunct="0">
              <a:lnSpc>
                <a:spcPct val="140000"/>
              </a:lnSpc>
              <a:buFont typeface="Wingdings" pitchFamily="2" charset="2"/>
              <a:buNone/>
            </a:pPr>
            <a:endParaRPr lang="en-US" altLang="en-US"/>
          </a:p>
          <a:p>
            <a:pPr eaLnBrk="0" hangingPunct="0">
              <a:lnSpc>
                <a:spcPct val="140000"/>
              </a:lnSpc>
              <a:buFont typeface="Wingdings" pitchFamily="2" charset="2"/>
              <a:buNone/>
            </a:pPr>
            <a:r>
              <a:rPr lang="en-US" altLang="en-US"/>
              <a:t>The need for improved monitoring of environmental conditions in impacted communities to enhance the ability to understand what is happening in the changing Arctic and improve our ability to adapt to these changes. </a:t>
            </a:r>
          </a:p>
          <a:p>
            <a:pPr eaLnBrk="0" hangingPunct="0">
              <a:lnSpc>
                <a:spcPct val="140000"/>
              </a:lnSpc>
              <a:buFont typeface="Wingdings" pitchFamily="2" charset="2"/>
              <a:buNone/>
            </a:pPr>
            <a:endParaRPr lang="en-US" altLang="en-US"/>
          </a:p>
          <a:p>
            <a:pPr eaLnBrk="0" hangingPunct="0">
              <a:lnSpc>
                <a:spcPct val="140000"/>
              </a:lnSpc>
              <a:buFont typeface="Wingdings" pitchFamily="2" charset="2"/>
              <a:buNone/>
            </a:pPr>
            <a:r>
              <a:rPr lang="en-US" altLang="en-US"/>
              <a:t>The development of a study to address public safety concerns in the event of storm surge flooding due to increasingly severe weather patterns in combination with the increased ice free season. </a:t>
            </a:r>
          </a:p>
        </p:txBody>
      </p:sp>
      <p:sp>
        <p:nvSpPr>
          <p:cNvPr id="207876" name="Rectangle 4">
            <a:extLst>
              <a:ext uri="{FF2B5EF4-FFF2-40B4-BE49-F238E27FC236}">
                <a16:creationId xmlns:a16="http://schemas.microsoft.com/office/drawing/2014/main" id="{F537B26C-8E29-B84F-8B61-3092DA1EFA5A}"/>
              </a:ext>
            </a:extLst>
          </p:cNvPr>
          <p:cNvSpPr>
            <a:spLocks noChangeArrowheads="1"/>
          </p:cNvSpPr>
          <p:nvPr/>
        </p:nvSpPr>
        <p:spPr bwMode="auto">
          <a:xfrm>
            <a:off x="914400" y="152400"/>
            <a:ext cx="731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eaLnBrk="0" hangingPunct="0">
              <a:spcBef>
                <a:spcPct val="0"/>
              </a:spcBef>
              <a:defRPr sz="4400">
                <a:solidFill>
                  <a:schemeClr val="tx2"/>
                </a:solidFill>
                <a:latin typeface="Arial" panose="020B0604020202020204" pitchFamily="34" charset="0"/>
              </a:defRPr>
            </a:lvl1pPr>
            <a:lvl2pPr algn="ctr" eaLnBrk="0" hangingPunct="0">
              <a:spcBef>
                <a:spcPct val="0"/>
              </a:spcBef>
              <a:defRPr sz="4400">
                <a:solidFill>
                  <a:schemeClr val="tx2"/>
                </a:solidFill>
                <a:latin typeface="Arial" panose="020B0604020202020204" pitchFamily="34" charset="0"/>
              </a:defRPr>
            </a:lvl2pPr>
            <a:lvl3pPr algn="ctr" eaLnBrk="0" hangingPunct="0">
              <a:spcBef>
                <a:spcPct val="0"/>
              </a:spcBef>
              <a:defRPr sz="4400">
                <a:solidFill>
                  <a:schemeClr val="tx2"/>
                </a:solidFill>
                <a:latin typeface="Arial" panose="020B0604020202020204" pitchFamily="34" charset="0"/>
              </a:defRPr>
            </a:lvl3pPr>
            <a:lvl4pPr algn="ctr" eaLnBrk="0" hangingPunct="0">
              <a:spcBef>
                <a:spcPct val="0"/>
              </a:spcBef>
              <a:defRPr sz="4400">
                <a:solidFill>
                  <a:schemeClr val="tx2"/>
                </a:solidFill>
                <a:latin typeface="Arial" panose="020B0604020202020204" pitchFamily="34" charset="0"/>
              </a:defRPr>
            </a:lvl4pPr>
            <a:lvl5pPr algn="ctr" eaLnBrk="0" hangingPunct="0">
              <a:spcBef>
                <a:spcPct val="0"/>
              </a:spcBef>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a:lnSpc>
                <a:spcPct val="100000"/>
              </a:lnSpc>
              <a:buClrTx/>
              <a:buSzTx/>
              <a:buFontTx/>
              <a:buNone/>
            </a:pPr>
            <a:r>
              <a:rPr lang="en-US" altLang="en-US" sz="3600" b="1" i="1" u="sng">
                <a:solidFill>
                  <a:srgbClr val="FFFF00"/>
                </a:solidFill>
              </a:rPr>
              <a:t>General Recommendations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8852" name="Picture 4">
            <a:extLst>
              <a:ext uri="{FF2B5EF4-FFF2-40B4-BE49-F238E27FC236}">
                <a16:creationId xmlns:a16="http://schemas.microsoft.com/office/drawing/2014/main" id="{3602C9A9-0F1A-DE4C-A31E-020114371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8856" name="WordArt 8">
            <a:extLst>
              <a:ext uri="{FF2B5EF4-FFF2-40B4-BE49-F238E27FC236}">
                <a16:creationId xmlns:a16="http://schemas.microsoft.com/office/drawing/2014/main" id="{5E247A71-10F6-7445-A081-5D5737E169CC}"/>
              </a:ext>
            </a:extLst>
          </p:cNvPr>
          <p:cNvSpPr>
            <a:spLocks noChangeArrowheads="1" noChangeShapeType="1" noTextEdit="1"/>
          </p:cNvSpPr>
          <p:nvPr/>
        </p:nvSpPr>
        <p:spPr bwMode="auto">
          <a:xfrm>
            <a:off x="838200" y="228600"/>
            <a:ext cx="7239000" cy="3200400"/>
          </a:xfrm>
          <a:prstGeom prst="rect">
            <a:avLst/>
          </a:prstGeom>
        </p:spPr>
        <p:txBody>
          <a:bodyPr wrap="none" fromWordArt="1">
            <a:prstTxWarp prst="textFadeUp">
              <a:avLst>
                <a:gd name="adj" fmla="val 9991"/>
              </a:avLst>
            </a:prstTxWarp>
          </a:bodyPr>
          <a:lstStyle/>
          <a:p>
            <a:pPr algn="ctr">
              <a:buFont typeface="Wingdings" pitchFamily="2" charset="2"/>
              <a:buNone/>
            </a:pPr>
            <a:r>
              <a:rPr lang="en-US" sz="48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604020202020204" pitchFamily="34" charset="0"/>
                <a:cs typeface="Arial Black" panose="020B0604020202020204" pitchFamily="34" charset="0"/>
              </a:rPr>
              <a:t>Questions?</a:t>
            </a:r>
          </a:p>
        </p:txBody>
      </p:sp>
      <p:sp>
        <p:nvSpPr>
          <p:cNvPr id="78857" name="Text Box 9">
            <a:extLst>
              <a:ext uri="{FF2B5EF4-FFF2-40B4-BE49-F238E27FC236}">
                <a16:creationId xmlns:a16="http://schemas.microsoft.com/office/drawing/2014/main" id="{3AFD78F8-7FB9-794D-9C53-4C4887C1EFA9}"/>
              </a:ext>
            </a:extLst>
          </p:cNvPr>
          <p:cNvSpPr txBox="1">
            <a:spLocks noChangeArrowheads="1"/>
          </p:cNvSpPr>
          <p:nvPr/>
        </p:nvSpPr>
        <p:spPr bwMode="auto">
          <a:xfrm>
            <a:off x="822325" y="4321175"/>
            <a:ext cx="7102475"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78858" name="Text Box 10">
            <a:extLst>
              <a:ext uri="{FF2B5EF4-FFF2-40B4-BE49-F238E27FC236}">
                <a16:creationId xmlns:a16="http://schemas.microsoft.com/office/drawing/2014/main" id="{612E7EC9-20DB-E64A-AF01-E32D59B7E4E2}"/>
              </a:ext>
            </a:extLst>
          </p:cNvPr>
          <p:cNvSpPr txBox="1">
            <a:spLocks noChangeArrowheads="1"/>
          </p:cNvSpPr>
          <p:nvPr/>
        </p:nvSpPr>
        <p:spPr bwMode="auto">
          <a:xfrm>
            <a:off x="152400" y="5137150"/>
            <a:ext cx="8991600"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buFont typeface="Wingdings" pitchFamily="2" charset="2"/>
              <a:buNone/>
            </a:pPr>
            <a:r>
              <a:rPr lang="en-US" altLang="en-US" sz="2800">
                <a:solidFill>
                  <a:schemeClr val="bg2"/>
                </a:solidFill>
              </a:rPr>
              <a:t>ANTHC (Website: http://www.anthc.org/)</a:t>
            </a:r>
          </a:p>
          <a:p>
            <a:pPr>
              <a:lnSpc>
                <a:spcPct val="90000"/>
              </a:lnSpc>
              <a:buFont typeface="Wingdings" pitchFamily="2" charset="2"/>
              <a:buNone/>
            </a:pPr>
            <a:r>
              <a:rPr lang="en-US" altLang="en-US" sz="2800">
                <a:solidFill>
                  <a:schemeClr val="bg2"/>
                </a:solidFill>
              </a:rPr>
              <a:t>DEHE (Website:	http://www.anthc.org/cs/dehe/)</a:t>
            </a:r>
          </a:p>
          <a:p>
            <a:pPr>
              <a:lnSpc>
                <a:spcPct val="90000"/>
              </a:lnSpc>
              <a:buFont typeface="Wingdings" pitchFamily="2" charset="2"/>
              <a:buNone/>
            </a:pPr>
            <a:r>
              <a:rPr lang="en-US" altLang="en-US" sz="2800">
                <a:solidFill>
                  <a:schemeClr val="bg2"/>
                </a:solidFill>
              </a:rPr>
              <a:t>CCH (Website:	http://www.anthc.org/chs/ces/climate/)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1000" fill="hold"/>
                                        <p:tgtEl>
                                          <p:spTgt spid="78856"/>
                                        </p:tgtEl>
                                        <p:attrNameLst>
                                          <p:attrName>ppt_w</p:attrName>
                                        </p:attrNameLst>
                                      </p:cBhvr>
                                      <p:tavLst>
                                        <p:tav tm="0">
                                          <p:val>
                                            <p:strVal val="#ppt_w*0.70"/>
                                          </p:val>
                                        </p:tav>
                                        <p:tav tm="100000">
                                          <p:val>
                                            <p:strVal val="#ppt_w"/>
                                          </p:val>
                                        </p:tav>
                                      </p:tavLst>
                                    </p:anim>
                                    <p:anim calcmode="lin" valueType="num">
                                      <p:cBhvr>
                                        <p:cTn id="8" dur="1000" fill="hold"/>
                                        <p:tgtEl>
                                          <p:spTgt spid="78856"/>
                                        </p:tgtEl>
                                        <p:attrNameLst>
                                          <p:attrName>ppt_h</p:attrName>
                                        </p:attrNameLst>
                                      </p:cBhvr>
                                      <p:tavLst>
                                        <p:tav tm="0">
                                          <p:val>
                                            <p:strVal val="#ppt_h"/>
                                          </p:val>
                                        </p:tav>
                                        <p:tav tm="100000">
                                          <p:val>
                                            <p:strVal val="#ppt_h"/>
                                          </p:val>
                                        </p:tav>
                                      </p:tavLst>
                                    </p:anim>
                                    <p:animEffect transition="in" filter="fade">
                                      <p:cBhvr>
                                        <p:cTn id="9" dur="1000"/>
                                        <p:tgtEl>
                                          <p:spTgt spid="78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245D31DB-117C-CE48-94EA-728163293F0D}"/>
              </a:ext>
            </a:extLst>
          </p:cNvPr>
          <p:cNvSpPr>
            <a:spLocks noChangeArrowheads="1"/>
          </p:cNvSpPr>
          <p:nvPr/>
        </p:nvSpPr>
        <p:spPr bwMode="auto">
          <a:xfrm>
            <a:off x="990600" y="914400"/>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eaLnBrk="0" hangingPunct="0">
              <a:spcBef>
                <a:spcPct val="0"/>
              </a:spcBef>
              <a:defRPr sz="4400">
                <a:solidFill>
                  <a:schemeClr val="tx2"/>
                </a:solidFill>
                <a:latin typeface="Arial" panose="020B0604020202020204" pitchFamily="34" charset="0"/>
              </a:defRPr>
            </a:lvl1pPr>
            <a:lvl2pPr algn="ctr" eaLnBrk="0" hangingPunct="0">
              <a:spcBef>
                <a:spcPct val="0"/>
              </a:spcBef>
              <a:defRPr sz="4400">
                <a:solidFill>
                  <a:schemeClr val="tx2"/>
                </a:solidFill>
                <a:latin typeface="Arial" panose="020B0604020202020204" pitchFamily="34" charset="0"/>
              </a:defRPr>
            </a:lvl2pPr>
            <a:lvl3pPr algn="ctr" eaLnBrk="0" hangingPunct="0">
              <a:spcBef>
                <a:spcPct val="0"/>
              </a:spcBef>
              <a:defRPr sz="4400">
                <a:solidFill>
                  <a:schemeClr val="tx2"/>
                </a:solidFill>
                <a:latin typeface="Arial" panose="020B0604020202020204" pitchFamily="34" charset="0"/>
              </a:defRPr>
            </a:lvl3pPr>
            <a:lvl4pPr algn="ctr" eaLnBrk="0" hangingPunct="0">
              <a:spcBef>
                <a:spcPct val="0"/>
              </a:spcBef>
              <a:defRPr sz="4400">
                <a:solidFill>
                  <a:schemeClr val="tx2"/>
                </a:solidFill>
                <a:latin typeface="Arial" panose="020B0604020202020204" pitchFamily="34" charset="0"/>
              </a:defRPr>
            </a:lvl4pPr>
            <a:lvl5pPr algn="ctr" eaLnBrk="0" hangingPunct="0">
              <a:spcBef>
                <a:spcPct val="0"/>
              </a:spcBef>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algn="l">
              <a:lnSpc>
                <a:spcPct val="100000"/>
              </a:lnSpc>
              <a:buClrTx/>
              <a:buSzTx/>
              <a:buFontTx/>
              <a:buNone/>
            </a:pPr>
            <a:endParaRPr lang="en-US" altLang="en-US" sz="2800" b="1">
              <a:latin typeface="Calibri" panose="020F0502020204030204" pitchFamily="34" charset="0"/>
            </a:endParaRPr>
          </a:p>
        </p:txBody>
      </p:sp>
      <p:pic>
        <p:nvPicPr>
          <p:cNvPr id="157700" name="Picture 4" descr="xxxa01balaskaglobalwarmingv3">
            <a:extLst>
              <a:ext uri="{FF2B5EF4-FFF2-40B4-BE49-F238E27FC236}">
                <a16:creationId xmlns:a16="http://schemas.microsoft.com/office/drawing/2014/main" id="{3E1D78A4-989D-AF4D-979A-C91141249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800600"/>
            <a:ext cx="2438400" cy="175260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pic>
        <p:nvPicPr>
          <p:cNvPr id="157701" name="Picture 5" descr="Misty May 11-16-2004 002">
            <a:extLst>
              <a:ext uri="{FF2B5EF4-FFF2-40B4-BE49-F238E27FC236}">
                <a16:creationId xmlns:a16="http://schemas.microsoft.com/office/drawing/2014/main" id="{FD511CD0-6DA6-4847-8FB5-18F1BAF60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686300"/>
            <a:ext cx="2514600" cy="1922463"/>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pic>
        <p:nvPicPr>
          <p:cNvPr id="157702" name="Picture 6" descr="DSC00570">
            <a:extLst>
              <a:ext uri="{FF2B5EF4-FFF2-40B4-BE49-F238E27FC236}">
                <a16:creationId xmlns:a16="http://schemas.microsoft.com/office/drawing/2014/main" id="{7C783BCE-0FFB-214A-A295-973E928B6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819400"/>
            <a:ext cx="2489200" cy="171450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pic>
        <p:nvPicPr>
          <p:cNvPr id="157703" name="Picture 7" descr="Blood Test">
            <a:extLst>
              <a:ext uri="{FF2B5EF4-FFF2-40B4-BE49-F238E27FC236}">
                <a16:creationId xmlns:a16="http://schemas.microsoft.com/office/drawing/2014/main" id="{40DFCFF1-66AA-AC40-8021-075B8B6A8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849563"/>
            <a:ext cx="2438400" cy="1709737"/>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
        <p:nvSpPr>
          <p:cNvPr id="157704" name="Rectangle 8">
            <a:extLst>
              <a:ext uri="{FF2B5EF4-FFF2-40B4-BE49-F238E27FC236}">
                <a16:creationId xmlns:a16="http://schemas.microsoft.com/office/drawing/2014/main" id="{6961FA60-D399-7B42-9D05-A0D72018EAA9}"/>
              </a:ext>
            </a:extLst>
          </p:cNvPr>
          <p:cNvSpPr>
            <a:spLocks noChangeArrowheads="1"/>
          </p:cNvSpPr>
          <p:nvPr/>
        </p:nvSpPr>
        <p:spPr bwMode="auto">
          <a:xfrm>
            <a:off x="152400" y="838200"/>
            <a:ext cx="8534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6350" eaLnBrk="0" hangingPunct="0">
              <a:defRPr sz="3200">
                <a:solidFill>
                  <a:srgbClr val="FFFF00"/>
                </a:solidFill>
                <a:latin typeface="Arial" panose="020B0604020202020204" pitchFamily="34" charset="0"/>
              </a:defRPr>
            </a:lvl1pPr>
            <a:lvl2pPr marL="796925" indent="-285750" eaLnBrk="0" hangingPunct="0">
              <a:buChar char="Ø"/>
              <a:defRPr sz="2800">
                <a:solidFill>
                  <a:srgbClr val="FFFF00"/>
                </a:solidFill>
                <a:latin typeface="Arial" panose="020B0604020202020204" pitchFamily="34" charset="0"/>
              </a:defRPr>
            </a:lvl2pPr>
            <a:lvl3pPr marL="1143000" indent="-228600" eaLnBrk="0" hangingPunct="0">
              <a:buFont typeface="Times New Roman" panose="02020603050405020304" pitchFamily="18" charset="0"/>
              <a:buChar char="-"/>
              <a:defRPr sz="2400">
                <a:solidFill>
                  <a:srgbClr val="FFFF00"/>
                </a:solidFill>
                <a:latin typeface="Arial" panose="020B0604020202020204" pitchFamily="34" charset="0"/>
              </a:defRPr>
            </a:lvl3pPr>
            <a:lvl4pPr marL="1600200" indent="-228600" eaLnBrk="0" hangingPunct="0">
              <a:buClr>
                <a:schemeClr val="folHlink"/>
              </a:buClr>
              <a:defRPr sz="2000">
                <a:solidFill>
                  <a:schemeClr val="tx1"/>
                </a:solidFill>
                <a:latin typeface="Arial" panose="020B0604020202020204" pitchFamily="34" charset="0"/>
              </a:defRPr>
            </a:lvl4pPr>
            <a:lvl5pPr marL="2057400" indent="-228600" eaLnBrk="0" hangingPunct="0">
              <a:buClr>
                <a:schemeClr val="tx1"/>
              </a:buCl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a:lnSpc>
                <a:spcPct val="130000"/>
              </a:lnSpc>
              <a:buFont typeface="Wingdings" pitchFamily="2" charset="2"/>
              <a:buNone/>
            </a:pPr>
            <a:r>
              <a:rPr lang="en-US" altLang="en-US" sz="2400" b="1"/>
              <a:t>Identify health effects associated with climate change and develop strategies that will help protect community health.</a:t>
            </a:r>
          </a:p>
          <a:p>
            <a:pPr>
              <a:lnSpc>
                <a:spcPct val="90000"/>
              </a:lnSpc>
              <a:buFont typeface="Wingdings" pitchFamily="2" charset="2"/>
              <a:buNone/>
            </a:pPr>
            <a:endParaRPr lang="en-US" altLang="en-US" sz="1600" b="1"/>
          </a:p>
        </p:txBody>
      </p:sp>
      <p:pic>
        <p:nvPicPr>
          <p:cNvPr id="157705" name="Picture 9" descr="DSC00592">
            <a:extLst>
              <a:ext uri="{FF2B5EF4-FFF2-40B4-BE49-F238E27FC236}">
                <a16:creationId xmlns:a16="http://schemas.microsoft.com/office/drawing/2014/main" id="{FC9755D9-A3AA-D746-B37C-1F1293B92F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810000"/>
            <a:ext cx="2590800" cy="194310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
        <p:nvSpPr>
          <p:cNvPr id="157706" name="Text Box 10">
            <a:extLst>
              <a:ext uri="{FF2B5EF4-FFF2-40B4-BE49-F238E27FC236}">
                <a16:creationId xmlns:a16="http://schemas.microsoft.com/office/drawing/2014/main" id="{4134E694-B174-ED40-967F-F26B2C700CC7}"/>
              </a:ext>
            </a:extLst>
          </p:cNvPr>
          <p:cNvSpPr txBox="1">
            <a:spLocks noChangeArrowheads="1"/>
          </p:cNvSpPr>
          <p:nvPr/>
        </p:nvSpPr>
        <p:spPr bwMode="auto">
          <a:xfrm>
            <a:off x="6172200" y="152400"/>
            <a:ext cx="358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3600" b="1" i="1" u="sng"/>
              <a:t>the mission</a:t>
            </a:r>
          </a:p>
        </p:txBody>
      </p:sp>
      <p:sp>
        <p:nvSpPr>
          <p:cNvPr id="157707" name="Text Box 11">
            <a:extLst>
              <a:ext uri="{FF2B5EF4-FFF2-40B4-BE49-F238E27FC236}">
                <a16:creationId xmlns:a16="http://schemas.microsoft.com/office/drawing/2014/main" id="{E01E9F96-A060-424C-9DA7-16F2679BB9AB}"/>
              </a:ext>
            </a:extLst>
          </p:cNvPr>
          <p:cNvSpPr txBox="1">
            <a:spLocks noChangeArrowheads="1"/>
          </p:cNvSpPr>
          <p:nvPr/>
        </p:nvSpPr>
        <p:spPr bwMode="auto">
          <a:xfrm>
            <a:off x="533400" y="4322763"/>
            <a:ext cx="2514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1000" i="1"/>
              <a:t>Photo courtesy V. Chaschin</a:t>
            </a:r>
          </a:p>
        </p:txBody>
      </p:sp>
      <p:sp>
        <p:nvSpPr>
          <p:cNvPr id="157708" name="Rectangle 12">
            <a:extLst>
              <a:ext uri="{FF2B5EF4-FFF2-40B4-BE49-F238E27FC236}">
                <a16:creationId xmlns:a16="http://schemas.microsoft.com/office/drawing/2014/main" id="{343D5CE9-B119-2248-BDB0-3AF1A54E31E6}"/>
              </a:ext>
            </a:extLst>
          </p:cNvPr>
          <p:cNvSpPr>
            <a:spLocks noChangeArrowheads="1"/>
          </p:cNvSpPr>
          <p:nvPr/>
        </p:nvSpPr>
        <p:spPr bwMode="auto">
          <a:xfrm>
            <a:off x="533400" y="6303963"/>
            <a:ext cx="17764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spcBef>
                <a:spcPct val="0"/>
              </a:spcBef>
              <a:buClrTx/>
              <a:buSzTx/>
              <a:buFontTx/>
              <a:buNone/>
            </a:pPr>
            <a:r>
              <a:rPr lang="en-US" altLang="en-US" sz="1000" i="1">
                <a:solidFill>
                  <a:schemeClr val="bg2"/>
                </a:solidFill>
              </a:rPr>
              <a:t>Photo courtesy A. Parkinson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4C7E0000-F19A-3540-9CF2-D91EB6635A24}"/>
              </a:ext>
            </a:extLst>
          </p:cNvPr>
          <p:cNvSpPr>
            <a:spLocks noGrp="1" noChangeArrowheads="1"/>
          </p:cNvSpPr>
          <p:nvPr>
            <p:ph type="title"/>
          </p:nvPr>
        </p:nvSpPr>
        <p:spPr>
          <a:xfrm>
            <a:off x="6172200" y="76200"/>
            <a:ext cx="2895600" cy="1139825"/>
          </a:xfrm>
        </p:spPr>
        <p:txBody>
          <a:bodyPr/>
          <a:lstStyle/>
          <a:p>
            <a:pPr algn="l"/>
            <a:r>
              <a:rPr lang="en-US" altLang="en-US" sz="3600" b="1" i="1" u="sng">
                <a:solidFill>
                  <a:srgbClr val="FFFF00"/>
                </a:solidFill>
              </a:rPr>
              <a:t>the project</a:t>
            </a:r>
          </a:p>
        </p:txBody>
      </p:sp>
      <p:sp>
        <p:nvSpPr>
          <p:cNvPr id="158723" name="Rectangle 3">
            <a:extLst>
              <a:ext uri="{FF2B5EF4-FFF2-40B4-BE49-F238E27FC236}">
                <a16:creationId xmlns:a16="http://schemas.microsoft.com/office/drawing/2014/main" id="{5B993B5A-717F-AA4A-9750-735A39E15ED3}"/>
              </a:ext>
            </a:extLst>
          </p:cNvPr>
          <p:cNvSpPr>
            <a:spLocks noGrp="1" noChangeArrowheads="1"/>
          </p:cNvSpPr>
          <p:nvPr>
            <p:ph type="body" idx="1"/>
          </p:nvPr>
        </p:nvSpPr>
        <p:spPr>
          <a:xfrm>
            <a:off x="228600" y="1066800"/>
            <a:ext cx="8915400" cy="4038600"/>
          </a:xfrm>
        </p:spPr>
        <p:txBody>
          <a:bodyPr/>
          <a:lstStyle/>
          <a:p>
            <a:pPr>
              <a:lnSpc>
                <a:spcPct val="90000"/>
              </a:lnSpc>
              <a:buFont typeface="Wingdings" pitchFamily="2" charset="2"/>
              <a:buNone/>
            </a:pPr>
            <a:r>
              <a:rPr lang="en-US" altLang="en-US" sz="2400"/>
              <a:t>    </a:t>
            </a:r>
            <a:r>
              <a:rPr lang="en-US" altLang="en-US" sz="4000" b="1" u="sng">
                <a:solidFill>
                  <a:srgbClr val="00FF00"/>
                </a:solidFill>
              </a:rPr>
              <a:t>Objective:</a:t>
            </a:r>
            <a:r>
              <a:rPr lang="en-US" altLang="en-US" sz="2400" b="1"/>
              <a:t> </a:t>
            </a:r>
          </a:p>
          <a:p>
            <a:pPr>
              <a:lnSpc>
                <a:spcPct val="110000"/>
              </a:lnSpc>
              <a:buFont typeface="Wingdings" pitchFamily="2" charset="2"/>
              <a:buNone/>
            </a:pPr>
            <a:r>
              <a:rPr lang="en-US" altLang="en-US" sz="2400" b="1"/>
              <a:t>		develop a process for working with communities to 	determine health effects of climate change at the 	local level to provide assist local and regional 	leadership in adaptation planning. </a:t>
            </a:r>
          </a:p>
          <a:p>
            <a:pPr>
              <a:lnSpc>
                <a:spcPct val="110000"/>
              </a:lnSpc>
              <a:buFont typeface="Wingdings" pitchFamily="2" charset="2"/>
              <a:buNone/>
            </a:pPr>
            <a:r>
              <a:rPr lang="en-US" altLang="en-US" sz="2400" b="1"/>
              <a:t>		</a:t>
            </a:r>
          </a:p>
          <a:p>
            <a:pPr>
              <a:lnSpc>
                <a:spcPct val="110000"/>
              </a:lnSpc>
              <a:buFont typeface="Wingdings" pitchFamily="2" charset="2"/>
              <a:buNone/>
            </a:pPr>
            <a:r>
              <a:rPr lang="en-US" altLang="en-US" sz="2400" b="1"/>
              <a:t>		develop Alaska Atlas for Engineering Parameters 	projected over design life of facility (~30 years)  </a:t>
            </a:r>
          </a:p>
        </p:txBody>
      </p:sp>
      <p:sp>
        <p:nvSpPr>
          <p:cNvPr id="158724" name="Rectangle 4">
            <a:extLst>
              <a:ext uri="{FF2B5EF4-FFF2-40B4-BE49-F238E27FC236}">
                <a16:creationId xmlns:a16="http://schemas.microsoft.com/office/drawing/2014/main" id="{0DD6FC51-9805-9640-B39D-4A91F4918F56}"/>
              </a:ext>
            </a:extLst>
          </p:cNvPr>
          <p:cNvSpPr>
            <a:spLocks noChangeArrowheads="1"/>
          </p:cNvSpPr>
          <p:nvPr/>
        </p:nvSpPr>
        <p:spPr bwMode="auto">
          <a:xfrm>
            <a:off x="876300" y="5848350"/>
            <a:ext cx="7948613" cy="63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buFont typeface="Wingdings" pitchFamily="2" charset="2"/>
              <a:buNone/>
            </a:pPr>
            <a:r>
              <a:rPr lang="en-US" altLang="en-US" b="1">
                <a:solidFill>
                  <a:srgbClr val="CCECFF"/>
                </a:solidFill>
              </a:rPr>
              <a:t>Partners: Maniilaq Association, Northwest Arctic Borough, Tribal Governments, </a:t>
            </a:r>
          </a:p>
          <a:p>
            <a:pPr eaLnBrk="0" hangingPunct="0">
              <a:lnSpc>
                <a:spcPct val="100000"/>
              </a:lnSpc>
              <a:buFont typeface="Wingdings" pitchFamily="2" charset="2"/>
              <a:buNone/>
            </a:pPr>
            <a:r>
              <a:rPr lang="en-US" altLang="en-US" b="1">
                <a:solidFill>
                  <a:srgbClr val="CCECFF"/>
                </a:solidFill>
              </a:rPr>
              <a:t>City Governments, Universities, State and Federal Agencies</a:t>
            </a:r>
          </a:p>
        </p:txBody>
      </p:sp>
      <p:sp>
        <p:nvSpPr>
          <p:cNvPr id="158725" name="Rectangle 5">
            <a:extLst>
              <a:ext uri="{FF2B5EF4-FFF2-40B4-BE49-F238E27FC236}">
                <a16:creationId xmlns:a16="http://schemas.microsoft.com/office/drawing/2014/main" id="{9892AF2B-60B7-6642-8A3C-85E2964221AF}"/>
              </a:ext>
            </a:extLst>
          </p:cNvPr>
          <p:cNvSpPr>
            <a:spLocks noChangeArrowheads="1"/>
          </p:cNvSpPr>
          <p:nvPr/>
        </p:nvSpPr>
        <p:spPr bwMode="auto">
          <a:xfrm>
            <a:off x="914400" y="4876800"/>
            <a:ext cx="64008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 typeface="Wingdings" pitchFamily="2" charset="2"/>
              <a:buNone/>
            </a:pPr>
            <a:r>
              <a:rPr lang="en-US" altLang="en-US" sz="2800" b="1">
                <a:solidFill>
                  <a:srgbClr val="6666FF"/>
                </a:solidFill>
              </a:rPr>
              <a:t>Funding: U.S. Indian Health Service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6" name="Picture 6" descr="alaska_state">
            <a:extLst>
              <a:ext uri="{FF2B5EF4-FFF2-40B4-BE49-F238E27FC236}">
                <a16:creationId xmlns:a16="http://schemas.microsoft.com/office/drawing/2014/main" id="{05C0BC20-F021-8447-8D33-81960A702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2148"/>
          <a:stretch>
            <a:fillRect/>
          </a:stretch>
        </p:blipFill>
        <p:spPr bwMode="auto">
          <a:xfrm>
            <a:off x="1600200" y="152400"/>
            <a:ext cx="6091238" cy="662940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grpSp>
        <p:nvGrpSpPr>
          <p:cNvPr id="194573" name="Group 13">
            <a:extLst>
              <a:ext uri="{FF2B5EF4-FFF2-40B4-BE49-F238E27FC236}">
                <a16:creationId xmlns:a16="http://schemas.microsoft.com/office/drawing/2014/main" id="{B3FB4F55-B757-2E46-8336-409FD8632F32}"/>
              </a:ext>
            </a:extLst>
          </p:cNvPr>
          <p:cNvGrpSpPr>
            <a:grpSpLocks/>
          </p:cNvGrpSpPr>
          <p:nvPr/>
        </p:nvGrpSpPr>
        <p:grpSpPr bwMode="auto">
          <a:xfrm>
            <a:off x="1524000" y="914400"/>
            <a:ext cx="3886200" cy="1828800"/>
            <a:chOff x="960" y="576"/>
            <a:chExt cx="2448" cy="1152"/>
          </a:xfrm>
        </p:grpSpPr>
        <p:sp>
          <p:nvSpPr>
            <p:cNvPr id="194569" name="Rectangle 9">
              <a:extLst>
                <a:ext uri="{FF2B5EF4-FFF2-40B4-BE49-F238E27FC236}">
                  <a16:creationId xmlns:a16="http://schemas.microsoft.com/office/drawing/2014/main" id="{DB411573-B465-F64D-99BB-FAADDF73AA63}"/>
                </a:ext>
              </a:extLst>
            </p:cNvPr>
            <p:cNvSpPr>
              <a:spLocks noChangeArrowheads="1"/>
            </p:cNvSpPr>
            <p:nvPr/>
          </p:nvSpPr>
          <p:spPr bwMode="auto">
            <a:xfrm>
              <a:off x="1584" y="576"/>
              <a:ext cx="1152" cy="720"/>
            </a:xfrm>
            <a:prstGeom prst="rect">
              <a:avLst/>
            </a:prstGeom>
            <a:noFill/>
            <a:ln w="38100"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1" name="Text Box 11">
              <a:extLst>
                <a:ext uri="{FF2B5EF4-FFF2-40B4-BE49-F238E27FC236}">
                  <a16:creationId xmlns:a16="http://schemas.microsoft.com/office/drawing/2014/main" id="{ABF4D51B-E2F6-9F46-86D1-DC2D801D055B}"/>
                </a:ext>
              </a:extLst>
            </p:cNvPr>
            <p:cNvSpPr txBox="1">
              <a:spLocks noChangeArrowheads="1"/>
            </p:cNvSpPr>
            <p:nvPr/>
          </p:nvSpPr>
          <p:spPr bwMode="auto">
            <a:xfrm>
              <a:off x="960" y="1364"/>
              <a:ext cx="2448" cy="364"/>
            </a:xfrm>
            <a:prstGeom prst="rect">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buFont typeface="Wingdings" pitchFamily="2" charset="2"/>
                <a:buNone/>
              </a:pPr>
              <a:r>
                <a:rPr lang="en-US" altLang="en-US" sz="2000" b="1">
                  <a:solidFill>
                    <a:schemeClr val="bg1"/>
                  </a:solidFill>
                </a:rPr>
                <a:t>Current Study Area</a:t>
              </a:r>
            </a:p>
            <a:p>
              <a:pPr algn="ctr">
                <a:lnSpc>
                  <a:spcPct val="70000"/>
                </a:lnSpc>
                <a:buFont typeface="Wingdings" pitchFamily="2" charset="2"/>
                <a:buNone/>
              </a:pPr>
              <a:r>
                <a:rPr lang="en-US" altLang="en-US" sz="2000" b="1">
                  <a:solidFill>
                    <a:schemeClr val="bg1"/>
                  </a:solidFill>
                </a:rPr>
                <a:t>(Northwest Arctic Borough)</a:t>
              </a:r>
            </a:p>
          </p:txBody>
        </p:sp>
      </p:grpSp>
      <p:grpSp>
        <p:nvGrpSpPr>
          <p:cNvPr id="194574" name="Group 14">
            <a:extLst>
              <a:ext uri="{FF2B5EF4-FFF2-40B4-BE49-F238E27FC236}">
                <a16:creationId xmlns:a16="http://schemas.microsoft.com/office/drawing/2014/main" id="{923E2126-818A-334E-B95C-2632F196BE09}"/>
              </a:ext>
            </a:extLst>
          </p:cNvPr>
          <p:cNvGrpSpPr>
            <a:grpSpLocks/>
          </p:cNvGrpSpPr>
          <p:nvPr/>
        </p:nvGrpSpPr>
        <p:grpSpPr bwMode="auto">
          <a:xfrm>
            <a:off x="1676400" y="609600"/>
            <a:ext cx="4343400" cy="5378450"/>
            <a:chOff x="1056" y="384"/>
            <a:chExt cx="2736" cy="3388"/>
          </a:xfrm>
        </p:grpSpPr>
        <p:sp>
          <p:nvSpPr>
            <p:cNvPr id="194570" name="Rectangle 10">
              <a:extLst>
                <a:ext uri="{FF2B5EF4-FFF2-40B4-BE49-F238E27FC236}">
                  <a16:creationId xmlns:a16="http://schemas.microsoft.com/office/drawing/2014/main" id="{E818F1B6-1272-E540-AC94-D845FDFC2B07}"/>
                </a:ext>
              </a:extLst>
            </p:cNvPr>
            <p:cNvSpPr>
              <a:spLocks noChangeArrowheads="1"/>
            </p:cNvSpPr>
            <p:nvPr/>
          </p:nvSpPr>
          <p:spPr bwMode="auto">
            <a:xfrm>
              <a:off x="1056" y="384"/>
              <a:ext cx="2736" cy="2832"/>
            </a:xfrm>
            <a:prstGeom prst="rect">
              <a:avLst/>
            </a:prstGeom>
            <a:noFill/>
            <a:ln w="76200" algn="ctr">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2" name="Text Box 12">
              <a:extLst>
                <a:ext uri="{FF2B5EF4-FFF2-40B4-BE49-F238E27FC236}">
                  <a16:creationId xmlns:a16="http://schemas.microsoft.com/office/drawing/2014/main" id="{BA968165-25A9-7D4C-A25C-3BF6A574B5E5}"/>
                </a:ext>
              </a:extLst>
            </p:cNvPr>
            <p:cNvSpPr txBox="1">
              <a:spLocks noChangeArrowheads="1"/>
            </p:cNvSpPr>
            <p:nvPr/>
          </p:nvSpPr>
          <p:spPr bwMode="auto">
            <a:xfrm>
              <a:off x="1056" y="3284"/>
              <a:ext cx="2592" cy="488"/>
            </a:xfrm>
            <a:prstGeom prst="rect">
              <a:avLst/>
            </a:prstGeom>
            <a:solidFill>
              <a:srgbClr val="66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buFont typeface="Wingdings" pitchFamily="2" charset="2"/>
                <a:buNone/>
              </a:pPr>
              <a:r>
                <a:rPr lang="en-US" altLang="en-US" sz="2800" b="1">
                  <a:solidFill>
                    <a:schemeClr val="bg2"/>
                  </a:solidFill>
                </a:rPr>
                <a:t>ANTHC Target Area</a:t>
              </a:r>
            </a:p>
            <a:p>
              <a:pPr algn="ctr">
                <a:lnSpc>
                  <a:spcPct val="70000"/>
                </a:lnSpc>
                <a:buFont typeface="Wingdings" pitchFamily="2" charset="2"/>
                <a:buNone/>
              </a:pPr>
              <a:r>
                <a:rPr lang="en-US" altLang="en-US" sz="2800" b="1">
                  <a:solidFill>
                    <a:schemeClr val="bg2"/>
                  </a:solidFill>
                </a:rPr>
                <a:t>(Entire State of Alaska)</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73"/>
                                        </p:tgtEl>
                                        <p:attrNameLst>
                                          <p:attrName>style.visibility</p:attrName>
                                        </p:attrNameLst>
                                      </p:cBhvr>
                                      <p:to>
                                        <p:strVal val="visible"/>
                                      </p:to>
                                    </p:set>
                                    <p:anim calcmode="lin" valueType="num">
                                      <p:cBhvr additive="base">
                                        <p:cTn id="7" dur="500" fill="hold"/>
                                        <p:tgtEl>
                                          <p:spTgt spid="194573"/>
                                        </p:tgtEl>
                                        <p:attrNameLst>
                                          <p:attrName>ppt_x</p:attrName>
                                        </p:attrNameLst>
                                      </p:cBhvr>
                                      <p:tavLst>
                                        <p:tav tm="0">
                                          <p:val>
                                            <p:strVal val="#ppt_x"/>
                                          </p:val>
                                        </p:tav>
                                        <p:tav tm="100000">
                                          <p:val>
                                            <p:strVal val="#ppt_x"/>
                                          </p:val>
                                        </p:tav>
                                      </p:tavLst>
                                    </p:anim>
                                    <p:anim calcmode="lin" valueType="num">
                                      <p:cBhvr additive="base">
                                        <p:cTn id="8" dur="500" fill="hold"/>
                                        <p:tgtEl>
                                          <p:spTgt spid="19457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4574"/>
                                        </p:tgtEl>
                                        <p:attrNameLst>
                                          <p:attrName>style.visibility</p:attrName>
                                        </p:attrNameLst>
                                      </p:cBhvr>
                                      <p:to>
                                        <p:strVal val="visible"/>
                                      </p:to>
                                    </p:set>
                                    <p:anim calcmode="lin" valueType="num">
                                      <p:cBhvr additive="base">
                                        <p:cTn id="13" dur="500" fill="hold"/>
                                        <p:tgtEl>
                                          <p:spTgt spid="194574"/>
                                        </p:tgtEl>
                                        <p:attrNameLst>
                                          <p:attrName>ppt_x</p:attrName>
                                        </p:attrNameLst>
                                      </p:cBhvr>
                                      <p:tavLst>
                                        <p:tav tm="0">
                                          <p:val>
                                            <p:strVal val="#ppt_x"/>
                                          </p:val>
                                        </p:tav>
                                        <p:tav tm="100000">
                                          <p:val>
                                            <p:strVal val="#ppt_x"/>
                                          </p:val>
                                        </p:tav>
                                      </p:tavLst>
                                    </p:anim>
                                    <p:anim calcmode="lin" valueType="num">
                                      <p:cBhvr additive="base">
                                        <p:cTn id="14" dur="500" fill="hold"/>
                                        <p:tgtEl>
                                          <p:spTgt spid="1945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a:extLst>
              <a:ext uri="{FF2B5EF4-FFF2-40B4-BE49-F238E27FC236}">
                <a16:creationId xmlns:a16="http://schemas.microsoft.com/office/drawing/2014/main" id="{FE69B3B7-2E51-6345-B00C-1615D3588027}"/>
              </a:ext>
            </a:extLst>
          </p:cNvPr>
          <p:cNvSpPr txBox="1">
            <a:spLocks noChangeArrowheads="1"/>
          </p:cNvSpPr>
          <p:nvPr/>
        </p:nvSpPr>
        <p:spPr bwMode="auto">
          <a:xfrm>
            <a:off x="-685800" y="-171450"/>
            <a:ext cx="56388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endParaRPr lang="en-US" altLang="en-US" sz="2400">
              <a:solidFill>
                <a:schemeClr val="tx1"/>
              </a:solidFill>
              <a:latin typeface="Times" pitchFamily="2" charset="0"/>
            </a:endParaRPr>
          </a:p>
          <a:p>
            <a:pPr eaLnBrk="0" hangingPunct="0">
              <a:lnSpc>
                <a:spcPct val="100000"/>
              </a:lnSpc>
              <a:spcBef>
                <a:spcPct val="50000"/>
              </a:spcBef>
              <a:buClrTx/>
              <a:buSzTx/>
              <a:buFontTx/>
              <a:buNone/>
            </a:pPr>
            <a:endParaRPr lang="en-US" altLang="en-US" sz="2400">
              <a:solidFill>
                <a:schemeClr val="tx1"/>
              </a:solidFill>
              <a:latin typeface="Times" pitchFamily="2" charset="0"/>
            </a:endParaRPr>
          </a:p>
          <a:p>
            <a:pPr eaLnBrk="0" hangingPunct="0">
              <a:lnSpc>
                <a:spcPct val="100000"/>
              </a:lnSpc>
              <a:spcBef>
                <a:spcPct val="50000"/>
              </a:spcBef>
              <a:buClrTx/>
              <a:buSzTx/>
              <a:buFontTx/>
              <a:buNone/>
            </a:pPr>
            <a:endParaRPr lang="en-US" altLang="en-US" sz="2400">
              <a:solidFill>
                <a:schemeClr val="tx1"/>
              </a:solidFill>
              <a:latin typeface="Times" pitchFamily="2" charset="0"/>
            </a:endParaRPr>
          </a:p>
          <a:p>
            <a:pPr eaLnBrk="0" hangingPunct="0">
              <a:lnSpc>
                <a:spcPct val="100000"/>
              </a:lnSpc>
              <a:spcBef>
                <a:spcPct val="50000"/>
              </a:spcBef>
              <a:buClrTx/>
              <a:buSzTx/>
              <a:buFontTx/>
              <a:buNone/>
            </a:pPr>
            <a:endParaRPr lang="en-US" altLang="en-US" sz="2400">
              <a:solidFill>
                <a:schemeClr val="tx1"/>
              </a:solidFill>
              <a:latin typeface="Times" pitchFamily="2" charset="0"/>
            </a:endParaRPr>
          </a:p>
          <a:p>
            <a:pPr eaLnBrk="0" hangingPunct="0">
              <a:lnSpc>
                <a:spcPct val="100000"/>
              </a:lnSpc>
              <a:spcBef>
                <a:spcPct val="50000"/>
              </a:spcBef>
              <a:buClrTx/>
              <a:buSzTx/>
              <a:buFontTx/>
              <a:buNone/>
            </a:pPr>
            <a:endParaRPr lang="en-US" altLang="en-US" sz="2400">
              <a:solidFill>
                <a:schemeClr val="tx1"/>
              </a:solidFill>
              <a:latin typeface="Times" pitchFamily="2" charset="0"/>
            </a:endParaRPr>
          </a:p>
          <a:p>
            <a:pPr eaLnBrk="0" hangingPunct="0">
              <a:lnSpc>
                <a:spcPct val="100000"/>
              </a:lnSpc>
              <a:spcBef>
                <a:spcPct val="50000"/>
              </a:spcBef>
              <a:buClrTx/>
              <a:buSzTx/>
              <a:buFontTx/>
              <a:buNone/>
            </a:pPr>
            <a:endParaRPr lang="en-US" altLang="en-US" sz="2400">
              <a:solidFill>
                <a:schemeClr val="tx1"/>
              </a:solidFill>
              <a:latin typeface="Times" pitchFamily="2" charset="0"/>
            </a:endParaRPr>
          </a:p>
          <a:p>
            <a:pPr eaLnBrk="0" hangingPunct="0">
              <a:lnSpc>
                <a:spcPct val="100000"/>
              </a:lnSpc>
              <a:spcBef>
                <a:spcPct val="50000"/>
              </a:spcBef>
              <a:buClrTx/>
              <a:buSzTx/>
              <a:buFontTx/>
              <a:buNone/>
            </a:pPr>
            <a:endParaRPr lang="en-US" altLang="en-US" sz="2400">
              <a:solidFill>
                <a:schemeClr val="tx1"/>
              </a:solidFill>
              <a:latin typeface="Times" pitchFamily="2" charset="0"/>
            </a:endParaRPr>
          </a:p>
          <a:p>
            <a:pPr eaLnBrk="0" hangingPunct="0">
              <a:lnSpc>
                <a:spcPct val="100000"/>
              </a:lnSpc>
              <a:spcBef>
                <a:spcPct val="50000"/>
              </a:spcBef>
              <a:buClrTx/>
              <a:buSzTx/>
              <a:buFontTx/>
              <a:buNone/>
            </a:pPr>
            <a:endParaRPr lang="en-US" altLang="en-US" sz="2400">
              <a:solidFill>
                <a:schemeClr val="tx1"/>
              </a:solidFill>
              <a:latin typeface="Times" pitchFamily="2" charset="0"/>
            </a:endParaRPr>
          </a:p>
          <a:p>
            <a:pPr eaLnBrk="0" hangingPunct="0">
              <a:lnSpc>
                <a:spcPct val="100000"/>
              </a:lnSpc>
              <a:spcBef>
                <a:spcPct val="50000"/>
              </a:spcBef>
              <a:buClrTx/>
              <a:buSzTx/>
              <a:buFontTx/>
              <a:buNone/>
            </a:pPr>
            <a:endParaRPr lang="en-US" altLang="en-US" sz="2400">
              <a:solidFill>
                <a:schemeClr val="tx1"/>
              </a:solidFill>
              <a:latin typeface="Times" pitchFamily="2" charset="0"/>
            </a:endParaRPr>
          </a:p>
          <a:p>
            <a:pPr eaLnBrk="0" hangingPunct="0">
              <a:lnSpc>
                <a:spcPct val="100000"/>
              </a:lnSpc>
              <a:spcBef>
                <a:spcPct val="50000"/>
              </a:spcBef>
              <a:buClrTx/>
              <a:buSzTx/>
              <a:buFontTx/>
              <a:buNone/>
            </a:pPr>
            <a:endParaRPr lang="en-US" altLang="en-US" sz="2400">
              <a:solidFill>
                <a:schemeClr val="tx1"/>
              </a:solidFill>
              <a:latin typeface="Times" pitchFamily="2" charset="0"/>
            </a:endParaRPr>
          </a:p>
          <a:p>
            <a:pPr eaLnBrk="0" hangingPunct="0">
              <a:lnSpc>
                <a:spcPct val="100000"/>
              </a:lnSpc>
              <a:spcBef>
                <a:spcPct val="50000"/>
              </a:spcBef>
              <a:buClrTx/>
              <a:buSzTx/>
              <a:buFontTx/>
              <a:buNone/>
            </a:pPr>
            <a:endParaRPr lang="en-US" altLang="en-US" sz="2400">
              <a:solidFill>
                <a:schemeClr val="tx1"/>
              </a:solidFill>
              <a:latin typeface="Times" pitchFamily="2" charset="0"/>
            </a:endParaRPr>
          </a:p>
          <a:p>
            <a:pPr eaLnBrk="0" hangingPunct="0">
              <a:lnSpc>
                <a:spcPct val="100000"/>
              </a:lnSpc>
              <a:spcBef>
                <a:spcPct val="50000"/>
              </a:spcBef>
              <a:buClrTx/>
              <a:buSzTx/>
              <a:buFontTx/>
              <a:buNone/>
            </a:pPr>
            <a:endParaRPr lang="en-US" altLang="en-US" sz="2400">
              <a:solidFill>
                <a:schemeClr val="tx1"/>
              </a:solidFill>
              <a:latin typeface="Times" pitchFamily="2" charset="0"/>
            </a:endParaRPr>
          </a:p>
          <a:p>
            <a:pPr eaLnBrk="0" hangingPunct="0">
              <a:lnSpc>
                <a:spcPct val="100000"/>
              </a:lnSpc>
              <a:spcBef>
                <a:spcPct val="50000"/>
              </a:spcBef>
              <a:buClrTx/>
              <a:buSzTx/>
              <a:buFontTx/>
              <a:buNone/>
            </a:pPr>
            <a:endParaRPr lang="en-US" altLang="en-US" sz="2400">
              <a:solidFill>
                <a:schemeClr val="tx1"/>
              </a:solidFill>
              <a:latin typeface="Times" pitchFamily="2" charset="0"/>
            </a:endParaRPr>
          </a:p>
        </p:txBody>
      </p:sp>
      <p:pic>
        <p:nvPicPr>
          <p:cNvPr id="159748" name="Picture 4" descr="Maniilaq Association">
            <a:extLst>
              <a:ext uri="{FF2B5EF4-FFF2-40B4-BE49-F238E27FC236}">
                <a16:creationId xmlns:a16="http://schemas.microsoft.com/office/drawing/2014/main" id="{A58CCA29-51DD-D948-9A84-E10269DE9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7772400" cy="602615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
        <p:nvSpPr>
          <p:cNvPr id="159749" name="Text Box 5">
            <a:extLst>
              <a:ext uri="{FF2B5EF4-FFF2-40B4-BE49-F238E27FC236}">
                <a16:creationId xmlns:a16="http://schemas.microsoft.com/office/drawing/2014/main" id="{989FB007-003B-3A4C-B2D6-651EA1700EF1}"/>
              </a:ext>
            </a:extLst>
          </p:cNvPr>
          <p:cNvSpPr txBox="1">
            <a:spLocks noChangeArrowheads="1"/>
          </p:cNvSpPr>
          <p:nvPr/>
        </p:nvSpPr>
        <p:spPr bwMode="auto">
          <a:xfrm>
            <a:off x="6019800" y="457200"/>
            <a:ext cx="251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50000"/>
              </a:spcBef>
              <a:buClrTx/>
              <a:buSzTx/>
              <a:buFontTx/>
              <a:buNone/>
            </a:pPr>
            <a:r>
              <a:rPr lang="en-US" altLang="en-US" sz="3600" b="1" i="1" u="sng">
                <a:solidFill>
                  <a:schemeClr val="bg2"/>
                </a:solidFill>
              </a:rPr>
              <a:t>the region</a:t>
            </a:r>
          </a:p>
        </p:txBody>
      </p:sp>
      <p:sp>
        <p:nvSpPr>
          <p:cNvPr id="159750" name="Oval 6">
            <a:extLst>
              <a:ext uri="{FF2B5EF4-FFF2-40B4-BE49-F238E27FC236}">
                <a16:creationId xmlns:a16="http://schemas.microsoft.com/office/drawing/2014/main" id="{91AFA56D-58EE-2042-85FE-984D01511469}"/>
              </a:ext>
            </a:extLst>
          </p:cNvPr>
          <p:cNvSpPr>
            <a:spLocks noChangeArrowheads="1"/>
          </p:cNvSpPr>
          <p:nvPr/>
        </p:nvSpPr>
        <p:spPr bwMode="auto">
          <a:xfrm>
            <a:off x="1295400" y="1371600"/>
            <a:ext cx="304800" cy="304800"/>
          </a:xfrm>
          <a:prstGeom prst="ellipse">
            <a:avLst/>
          </a:prstGeom>
          <a:noFill/>
          <a:ln w="38100" algn="ctr">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59751" name="Oval 7">
            <a:extLst>
              <a:ext uri="{FF2B5EF4-FFF2-40B4-BE49-F238E27FC236}">
                <a16:creationId xmlns:a16="http://schemas.microsoft.com/office/drawing/2014/main" id="{71AAE81D-7855-2242-A02E-99928A422971}"/>
              </a:ext>
            </a:extLst>
          </p:cNvPr>
          <p:cNvSpPr>
            <a:spLocks noChangeArrowheads="1"/>
          </p:cNvSpPr>
          <p:nvPr/>
        </p:nvSpPr>
        <p:spPr bwMode="auto">
          <a:xfrm>
            <a:off x="2362200" y="2362200"/>
            <a:ext cx="304800" cy="304800"/>
          </a:xfrm>
          <a:prstGeom prst="ellipse">
            <a:avLst/>
          </a:prstGeom>
          <a:noFill/>
          <a:ln w="38100" algn="ctr">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59752" name="Oval 8">
            <a:extLst>
              <a:ext uri="{FF2B5EF4-FFF2-40B4-BE49-F238E27FC236}">
                <a16:creationId xmlns:a16="http://schemas.microsoft.com/office/drawing/2014/main" id="{B5084427-420A-E644-A259-23AFDB699095}"/>
              </a:ext>
            </a:extLst>
          </p:cNvPr>
          <p:cNvSpPr>
            <a:spLocks noChangeArrowheads="1"/>
          </p:cNvSpPr>
          <p:nvPr/>
        </p:nvSpPr>
        <p:spPr bwMode="auto">
          <a:xfrm>
            <a:off x="3225800" y="2692400"/>
            <a:ext cx="304800" cy="304800"/>
          </a:xfrm>
          <a:prstGeom prst="ellipse">
            <a:avLst/>
          </a:prstGeom>
          <a:noFill/>
          <a:ln w="38100" algn="ctr">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59753" name="Oval 9">
            <a:extLst>
              <a:ext uri="{FF2B5EF4-FFF2-40B4-BE49-F238E27FC236}">
                <a16:creationId xmlns:a16="http://schemas.microsoft.com/office/drawing/2014/main" id="{00D5B669-7628-524D-A696-DBB39C0F114F}"/>
              </a:ext>
            </a:extLst>
          </p:cNvPr>
          <p:cNvSpPr>
            <a:spLocks noChangeArrowheads="1"/>
          </p:cNvSpPr>
          <p:nvPr/>
        </p:nvSpPr>
        <p:spPr bwMode="auto">
          <a:xfrm>
            <a:off x="4686300" y="3683000"/>
            <a:ext cx="304800" cy="304800"/>
          </a:xfrm>
          <a:prstGeom prst="ellipse">
            <a:avLst/>
          </a:prstGeom>
          <a:noFill/>
          <a:ln w="38100" algn="ctr">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59754" name="Oval 10">
            <a:extLst>
              <a:ext uri="{FF2B5EF4-FFF2-40B4-BE49-F238E27FC236}">
                <a16:creationId xmlns:a16="http://schemas.microsoft.com/office/drawing/2014/main" id="{C3821358-3A27-FC48-9B08-37F68D074F85}"/>
              </a:ext>
            </a:extLst>
          </p:cNvPr>
          <p:cNvSpPr>
            <a:spLocks noChangeArrowheads="1"/>
          </p:cNvSpPr>
          <p:nvPr/>
        </p:nvSpPr>
        <p:spPr bwMode="auto">
          <a:xfrm>
            <a:off x="4914900" y="4216400"/>
            <a:ext cx="304800" cy="304800"/>
          </a:xfrm>
          <a:prstGeom prst="ellipse">
            <a:avLst/>
          </a:prstGeom>
          <a:noFill/>
          <a:ln w="38100" algn="ctr">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59755" name="Oval 11">
            <a:extLst>
              <a:ext uri="{FF2B5EF4-FFF2-40B4-BE49-F238E27FC236}">
                <a16:creationId xmlns:a16="http://schemas.microsoft.com/office/drawing/2014/main" id="{24D3B729-2FCF-5B4F-9C1E-7093E43EAA32}"/>
              </a:ext>
            </a:extLst>
          </p:cNvPr>
          <p:cNvSpPr>
            <a:spLocks noChangeArrowheads="1"/>
          </p:cNvSpPr>
          <p:nvPr/>
        </p:nvSpPr>
        <p:spPr bwMode="auto">
          <a:xfrm>
            <a:off x="6680200" y="3975100"/>
            <a:ext cx="304800" cy="304800"/>
          </a:xfrm>
          <a:prstGeom prst="ellipse">
            <a:avLst/>
          </a:prstGeom>
          <a:noFill/>
          <a:ln w="38100" algn="ctr">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9751"/>
                                        </p:tgtEl>
                                        <p:attrNameLst>
                                          <p:attrName>style.visibility</p:attrName>
                                        </p:attrNameLst>
                                      </p:cBhvr>
                                      <p:to>
                                        <p:strVal val="visible"/>
                                      </p:to>
                                    </p:set>
                                    <p:anim calcmode="lin" valueType="num">
                                      <p:cBhvr additive="base">
                                        <p:cTn id="7" dur="500" fill="hold"/>
                                        <p:tgtEl>
                                          <p:spTgt spid="159751"/>
                                        </p:tgtEl>
                                        <p:attrNameLst>
                                          <p:attrName>ppt_x</p:attrName>
                                        </p:attrNameLst>
                                      </p:cBhvr>
                                      <p:tavLst>
                                        <p:tav tm="0">
                                          <p:val>
                                            <p:strVal val="#ppt_x"/>
                                          </p:val>
                                        </p:tav>
                                        <p:tav tm="100000">
                                          <p:val>
                                            <p:strVal val="#ppt_x"/>
                                          </p:val>
                                        </p:tav>
                                      </p:tavLst>
                                    </p:anim>
                                    <p:anim calcmode="lin" valueType="num">
                                      <p:cBhvr additive="base">
                                        <p:cTn id="8" dur="500" fill="hold"/>
                                        <p:tgtEl>
                                          <p:spTgt spid="1597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9750"/>
                                        </p:tgtEl>
                                        <p:attrNameLst>
                                          <p:attrName>style.visibility</p:attrName>
                                        </p:attrNameLst>
                                      </p:cBhvr>
                                      <p:to>
                                        <p:strVal val="visible"/>
                                      </p:to>
                                    </p:set>
                                    <p:anim calcmode="lin" valueType="num">
                                      <p:cBhvr additive="base">
                                        <p:cTn id="11" dur="500" fill="hold"/>
                                        <p:tgtEl>
                                          <p:spTgt spid="159750"/>
                                        </p:tgtEl>
                                        <p:attrNameLst>
                                          <p:attrName>ppt_x</p:attrName>
                                        </p:attrNameLst>
                                      </p:cBhvr>
                                      <p:tavLst>
                                        <p:tav tm="0">
                                          <p:val>
                                            <p:strVal val="#ppt_x"/>
                                          </p:val>
                                        </p:tav>
                                        <p:tav tm="100000">
                                          <p:val>
                                            <p:strVal val="#ppt_x"/>
                                          </p:val>
                                        </p:tav>
                                      </p:tavLst>
                                    </p:anim>
                                    <p:anim calcmode="lin" valueType="num">
                                      <p:cBhvr additive="base">
                                        <p:cTn id="12" dur="500" fill="hold"/>
                                        <p:tgtEl>
                                          <p:spTgt spid="1597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9752"/>
                                        </p:tgtEl>
                                        <p:attrNameLst>
                                          <p:attrName>style.visibility</p:attrName>
                                        </p:attrNameLst>
                                      </p:cBhvr>
                                      <p:to>
                                        <p:strVal val="visible"/>
                                      </p:to>
                                    </p:set>
                                    <p:anim calcmode="lin" valueType="num">
                                      <p:cBhvr additive="base">
                                        <p:cTn id="15" dur="500" fill="hold"/>
                                        <p:tgtEl>
                                          <p:spTgt spid="159752"/>
                                        </p:tgtEl>
                                        <p:attrNameLst>
                                          <p:attrName>ppt_x</p:attrName>
                                        </p:attrNameLst>
                                      </p:cBhvr>
                                      <p:tavLst>
                                        <p:tav tm="0">
                                          <p:val>
                                            <p:strVal val="#ppt_x"/>
                                          </p:val>
                                        </p:tav>
                                        <p:tav tm="100000">
                                          <p:val>
                                            <p:strVal val="#ppt_x"/>
                                          </p:val>
                                        </p:tav>
                                      </p:tavLst>
                                    </p:anim>
                                    <p:anim calcmode="lin" valueType="num">
                                      <p:cBhvr additive="base">
                                        <p:cTn id="16" dur="500" fill="hold"/>
                                        <p:tgtEl>
                                          <p:spTgt spid="15975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9753"/>
                                        </p:tgtEl>
                                        <p:attrNameLst>
                                          <p:attrName>style.visibility</p:attrName>
                                        </p:attrNameLst>
                                      </p:cBhvr>
                                      <p:to>
                                        <p:strVal val="visible"/>
                                      </p:to>
                                    </p:set>
                                    <p:anim calcmode="lin" valueType="num">
                                      <p:cBhvr additive="base">
                                        <p:cTn id="19" dur="500" fill="hold"/>
                                        <p:tgtEl>
                                          <p:spTgt spid="159753"/>
                                        </p:tgtEl>
                                        <p:attrNameLst>
                                          <p:attrName>ppt_x</p:attrName>
                                        </p:attrNameLst>
                                      </p:cBhvr>
                                      <p:tavLst>
                                        <p:tav tm="0">
                                          <p:val>
                                            <p:strVal val="#ppt_x"/>
                                          </p:val>
                                        </p:tav>
                                        <p:tav tm="100000">
                                          <p:val>
                                            <p:strVal val="#ppt_x"/>
                                          </p:val>
                                        </p:tav>
                                      </p:tavLst>
                                    </p:anim>
                                    <p:anim calcmode="lin" valueType="num">
                                      <p:cBhvr additive="base">
                                        <p:cTn id="20" dur="500" fill="hold"/>
                                        <p:tgtEl>
                                          <p:spTgt spid="15975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9754"/>
                                        </p:tgtEl>
                                        <p:attrNameLst>
                                          <p:attrName>style.visibility</p:attrName>
                                        </p:attrNameLst>
                                      </p:cBhvr>
                                      <p:to>
                                        <p:strVal val="visible"/>
                                      </p:to>
                                    </p:set>
                                    <p:anim calcmode="lin" valueType="num">
                                      <p:cBhvr additive="base">
                                        <p:cTn id="23" dur="500" fill="hold"/>
                                        <p:tgtEl>
                                          <p:spTgt spid="159754"/>
                                        </p:tgtEl>
                                        <p:attrNameLst>
                                          <p:attrName>ppt_x</p:attrName>
                                        </p:attrNameLst>
                                      </p:cBhvr>
                                      <p:tavLst>
                                        <p:tav tm="0">
                                          <p:val>
                                            <p:strVal val="#ppt_x"/>
                                          </p:val>
                                        </p:tav>
                                        <p:tav tm="100000">
                                          <p:val>
                                            <p:strVal val="#ppt_x"/>
                                          </p:val>
                                        </p:tav>
                                      </p:tavLst>
                                    </p:anim>
                                    <p:anim calcmode="lin" valueType="num">
                                      <p:cBhvr additive="base">
                                        <p:cTn id="24" dur="500" fill="hold"/>
                                        <p:tgtEl>
                                          <p:spTgt spid="15975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9755"/>
                                        </p:tgtEl>
                                        <p:attrNameLst>
                                          <p:attrName>style.visibility</p:attrName>
                                        </p:attrNameLst>
                                      </p:cBhvr>
                                      <p:to>
                                        <p:strVal val="visible"/>
                                      </p:to>
                                    </p:set>
                                    <p:anim calcmode="lin" valueType="num">
                                      <p:cBhvr additive="base">
                                        <p:cTn id="27" dur="500" fill="hold"/>
                                        <p:tgtEl>
                                          <p:spTgt spid="159755"/>
                                        </p:tgtEl>
                                        <p:attrNameLst>
                                          <p:attrName>ppt_x</p:attrName>
                                        </p:attrNameLst>
                                      </p:cBhvr>
                                      <p:tavLst>
                                        <p:tav tm="0">
                                          <p:val>
                                            <p:strVal val="#ppt_x"/>
                                          </p:val>
                                        </p:tav>
                                        <p:tav tm="100000">
                                          <p:val>
                                            <p:strVal val="#ppt_x"/>
                                          </p:val>
                                        </p:tav>
                                      </p:tavLst>
                                    </p:anim>
                                    <p:anim calcmode="lin" valueType="num">
                                      <p:cBhvr additive="base">
                                        <p:cTn id="28" dur="500" fill="hold"/>
                                        <p:tgtEl>
                                          <p:spTgt spid="1597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0" grpId="0" animBg="1"/>
      <p:bldP spid="159751" grpId="0" animBg="1"/>
      <p:bldP spid="159752" grpId="0" animBg="1"/>
      <p:bldP spid="159753" grpId="0" animBg="1"/>
      <p:bldP spid="159754" grpId="0" animBg="1"/>
      <p:bldP spid="1597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2" name="Picture 4" descr="DSC00522">
            <a:extLst>
              <a:ext uri="{FF2B5EF4-FFF2-40B4-BE49-F238E27FC236}">
                <a16:creationId xmlns:a16="http://schemas.microsoft.com/office/drawing/2014/main" id="{BC4D4EC0-727E-2546-B338-9999A4644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648200"/>
            <a:ext cx="2667000" cy="200025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pic>
        <p:nvPicPr>
          <p:cNvPr id="160775" name="Picture 7" descr="Kiana 09-10 080">
            <a:extLst>
              <a:ext uri="{FF2B5EF4-FFF2-40B4-BE49-F238E27FC236}">
                <a16:creationId xmlns:a16="http://schemas.microsoft.com/office/drawing/2014/main" id="{C3E4F8BF-D446-6849-85F1-8176018D0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8600"/>
            <a:ext cx="2668588" cy="2001838"/>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
        <p:nvSpPr>
          <p:cNvPr id="160770" name="Rectangle 2">
            <a:extLst>
              <a:ext uri="{FF2B5EF4-FFF2-40B4-BE49-F238E27FC236}">
                <a16:creationId xmlns:a16="http://schemas.microsoft.com/office/drawing/2014/main" id="{3AD097D4-8B0E-6642-8CA6-FF9D9DFE3702}"/>
              </a:ext>
            </a:extLst>
          </p:cNvPr>
          <p:cNvSpPr>
            <a:spLocks noGrp="1" noChangeArrowheads="1"/>
          </p:cNvSpPr>
          <p:nvPr>
            <p:ph type="title"/>
          </p:nvPr>
        </p:nvSpPr>
        <p:spPr>
          <a:xfrm>
            <a:off x="6019800" y="152400"/>
            <a:ext cx="3124200" cy="1143000"/>
          </a:xfrm>
        </p:spPr>
        <p:txBody>
          <a:bodyPr/>
          <a:lstStyle/>
          <a:p>
            <a:r>
              <a:rPr lang="en-US" altLang="en-US" sz="3600" b="1" i="1" u="sng">
                <a:solidFill>
                  <a:srgbClr val="FFFF00"/>
                </a:solidFill>
              </a:rPr>
              <a:t>the purpose</a:t>
            </a:r>
          </a:p>
        </p:txBody>
      </p:sp>
      <p:sp>
        <p:nvSpPr>
          <p:cNvPr id="160771" name="Rectangle 3">
            <a:extLst>
              <a:ext uri="{FF2B5EF4-FFF2-40B4-BE49-F238E27FC236}">
                <a16:creationId xmlns:a16="http://schemas.microsoft.com/office/drawing/2014/main" id="{494C2235-AEBA-6245-8CB9-B0C7ADEF832E}"/>
              </a:ext>
            </a:extLst>
          </p:cNvPr>
          <p:cNvSpPr>
            <a:spLocks noGrp="1" noChangeArrowheads="1"/>
          </p:cNvSpPr>
          <p:nvPr>
            <p:ph type="body" idx="1"/>
          </p:nvPr>
        </p:nvSpPr>
        <p:spPr>
          <a:xfrm>
            <a:off x="152400" y="2286000"/>
            <a:ext cx="8991600" cy="2362200"/>
          </a:xfrm>
        </p:spPr>
        <p:txBody>
          <a:bodyPr/>
          <a:lstStyle/>
          <a:p>
            <a:pPr marL="609600" indent="-609600">
              <a:lnSpc>
                <a:spcPct val="120000"/>
              </a:lnSpc>
              <a:buFont typeface="Wingdings" pitchFamily="2" charset="2"/>
              <a:buNone/>
            </a:pPr>
            <a:r>
              <a:rPr lang="en-US" altLang="en-US" sz="2200" b="1"/>
              <a:t>- Raise awareness about climate – health and water connections.</a:t>
            </a:r>
          </a:p>
          <a:p>
            <a:pPr marL="609600" indent="-609600">
              <a:lnSpc>
                <a:spcPct val="120000"/>
              </a:lnSpc>
              <a:buFont typeface="Wingdings" pitchFamily="2" charset="2"/>
              <a:buNone/>
            </a:pPr>
            <a:r>
              <a:rPr lang="en-US" altLang="en-US" sz="2200" b="1"/>
              <a:t>- Record local observations about climate change.</a:t>
            </a:r>
          </a:p>
          <a:p>
            <a:pPr marL="609600" indent="-609600">
              <a:lnSpc>
                <a:spcPct val="120000"/>
              </a:lnSpc>
              <a:buFont typeface="Wingdings" pitchFamily="2" charset="2"/>
              <a:buNone/>
            </a:pPr>
            <a:r>
              <a:rPr lang="en-US" altLang="en-US" sz="2200" b="1"/>
              <a:t>- Identify health risks and benefits. </a:t>
            </a:r>
          </a:p>
          <a:p>
            <a:pPr marL="609600" indent="-609600">
              <a:lnSpc>
                <a:spcPct val="120000"/>
              </a:lnSpc>
              <a:buFont typeface="Wingdings" pitchFamily="2" charset="2"/>
              <a:buNone/>
            </a:pPr>
            <a:r>
              <a:rPr lang="en-US" altLang="en-US" sz="2200" b="1"/>
              <a:t>- Explore health protective adaptation strategies.</a:t>
            </a:r>
          </a:p>
          <a:p>
            <a:pPr marL="609600" indent="-609600">
              <a:lnSpc>
                <a:spcPct val="120000"/>
              </a:lnSpc>
              <a:buFont typeface="Wingdings" pitchFamily="2" charset="2"/>
              <a:buNone/>
            </a:pPr>
            <a:r>
              <a:rPr lang="en-US" altLang="en-US" sz="2200" b="1"/>
              <a:t>- Recommendations for design and construction of Sanitation </a:t>
            </a:r>
          </a:p>
          <a:p>
            <a:pPr marL="609600" indent="-609600">
              <a:lnSpc>
                <a:spcPct val="120000"/>
              </a:lnSpc>
              <a:buFont typeface="Wingdings" pitchFamily="2" charset="2"/>
              <a:buNone/>
            </a:pPr>
            <a:r>
              <a:rPr lang="en-US" altLang="en-US" sz="2200" b="1"/>
              <a:t>  Insrastructure.  </a:t>
            </a:r>
            <a:endParaRPr lang="en-US" altLang="en-US" sz="2200"/>
          </a:p>
        </p:txBody>
      </p:sp>
      <p:pic>
        <p:nvPicPr>
          <p:cNvPr id="160773" name="Picture 5" descr="IMG_3044">
            <a:extLst>
              <a:ext uri="{FF2B5EF4-FFF2-40B4-BE49-F238E27FC236}">
                <a16:creationId xmlns:a16="http://schemas.microsoft.com/office/drawing/2014/main" id="{C027E518-9BC9-124C-925F-A2895EA9F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648200"/>
            <a:ext cx="2590800" cy="194310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
        <p:nvSpPr>
          <p:cNvPr id="160774" name="Rectangle 6">
            <a:extLst>
              <a:ext uri="{FF2B5EF4-FFF2-40B4-BE49-F238E27FC236}">
                <a16:creationId xmlns:a16="http://schemas.microsoft.com/office/drawing/2014/main" id="{1BC6B2B9-489D-DA46-BB74-AA004C267F3F}"/>
              </a:ext>
            </a:extLst>
          </p:cNvPr>
          <p:cNvSpPr>
            <a:spLocks noChangeArrowheads="1"/>
          </p:cNvSpPr>
          <p:nvPr/>
        </p:nvSpPr>
        <p:spPr bwMode="auto">
          <a:xfrm>
            <a:off x="4459288" y="6343650"/>
            <a:ext cx="14843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spcBef>
                <a:spcPct val="0"/>
              </a:spcBef>
              <a:buClrTx/>
              <a:buSzTx/>
              <a:buFontTx/>
              <a:buNone/>
            </a:pPr>
            <a:r>
              <a:rPr lang="en-US" altLang="en-US" sz="1000" i="1">
                <a:latin typeface="Calibri" panose="020F0502020204030204" pitchFamily="34" charset="0"/>
              </a:rPr>
              <a:t>Photo courtesy Ben Jones</a:t>
            </a:r>
          </a:p>
        </p:txBody>
      </p:sp>
      <p:pic>
        <p:nvPicPr>
          <p:cNvPr id="160776" name="Picture 8" descr="Kiana 09-10 089">
            <a:extLst>
              <a:ext uri="{FF2B5EF4-FFF2-40B4-BE49-F238E27FC236}">
                <a16:creationId xmlns:a16="http://schemas.microsoft.com/office/drawing/2014/main" id="{C5288CCB-2D80-F24F-A0CB-C7125AF60E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8600"/>
            <a:ext cx="2668588" cy="2001838"/>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378C3BC8-7CF8-8A40-A15F-0C12317B2543}"/>
              </a:ext>
            </a:extLst>
          </p:cNvPr>
          <p:cNvSpPr>
            <a:spLocks noGrp="1" noChangeArrowheads="1"/>
          </p:cNvSpPr>
          <p:nvPr>
            <p:ph type="title"/>
          </p:nvPr>
        </p:nvSpPr>
        <p:spPr>
          <a:xfrm>
            <a:off x="6019800" y="76200"/>
            <a:ext cx="3124200" cy="1143000"/>
          </a:xfrm>
        </p:spPr>
        <p:txBody>
          <a:bodyPr/>
          <a:lstStyle/>
          <a:p>
            <a:r>
              <a:rPr lang="en-US" altLang="en-US" sz="3600" b="1" i="1" u="sng">
                <a:solidFill>
                  <a:srgbClr val="FFFF00"/>
                </a:solidFill>
              </a:rPr>
              <a:t>the problem</a:t>
            </a:r>
          </a:p>
        </p:txBody>
      </p:sp>
      <p:sp>
        <p:nvSpPr>
          <p:cNvPr id="161795" name="Rectangle 3">
            <a:extLst>
              <a:ext uri="{FF2B5EF4-FFF2-40B4-BE49-F238E27FC236}">
                <a16:creationId xmlns:a16="http://schemas.microsoft.com/office/drawing/2014/main" id="{51D99D99-558B-8A41-83F6-D9C2212C4A1D}"/>
              </a:ext>
            </a:extLst>
          </p:cNvPr>
          <p:cNvSpPr>
            <a:spLocks noGrp="1" noChangeArrowheads="1"/>
          </p:cNvSpPr>
          <p:nvPr>
            <p:ph type="body" idx="1"/>
          </p:nvPr>
        </p:nvSpPr>
        <p:spPr>
          <a:xfrm>
            <a:off x="152400" y="1066800"/>
            <a:ext cx="8610600" cy="2819400"/>
          </a:xfrm>
        </p:spPr>
        <p:txBody>
          <a:bodyPr/>
          <a:lstStyle/>
          <a:p>
            <a:pPr>
              <a:lnSpc>
                <a:spcPct val="130000"/>
              </a:lnSpc>
              <a:buFont typeface="Wingdings" pitchFamily="2" charset="2"/>
              <a:buNone/>
            </a:pPr>
            <a:r>
              <a:rPr lang="en-US" altLang="en-US" sz="2400" b="1"/>
              <a:t>- Climate impacts not well understood.</a:t>
            </a:r>
          </a:p>
          <a:p>
            <a:pPr>
              <a:lnSpc>
                <a:spcPct val="130000"/>
              </a:lnSpc>
              <a:buFont typeface="Wingdings" pitchFamily="2" charset="2"/>
              <a:buNone/>
            </a:pPr>
            <a:r>
              <a:rPr lang="en-US" altLang="en-US" sz="2400" b="1"/>
              <a:t>- Health effects are not well understood.</a:t>
            </a:r>
          </a:p>
          <a:p>
            <a:pPr>
              <a:lnSpc>
                <a:spcPct val="130000"/>
              </a:lnSpc>
              <a:buFont typeface="Wingdings" pitchFamily="2" charset="2"/>
              <a:buNone/>
            </a:pPr>
            <a:r>
              <a:rPr lang="en-US" altLang="en-US" sz="2400" b="1"/>
              <a:t>- Climate information is largely focused at regional level.</a:t>
            </a:r>
          </a:p>
          <a:p>
            <a:pPr>
              <a:lnSpc>
                <a:spcPct val="130000"/>
              </a:lnSpc>
              <a:buFont typeface="Wingdings" pitchFamily="2" charset="2"/>
              <a:buNone/>
            </a:pPr>
            <a:r>
              <a:rPr lang="en-US" altLang="en-US" sz="2400" b="1"/>
              <a:t>- Communities need local information for planning.</a:t>
            </a:r>
          </a:p>
          <a:p>
            <a:pPr>
              <a:lnSpc>
                <a:spcPct val="130000"/>
              </a:lnSpc>
              <a:buFont typeface="Wingdings" pitchFamily="2" charset="2"/>
              <a:buNone/>
            </a:pPr>
            <a:r>
              <a:rPr lang="en-US" altLang="en-US" sz="2400" b="1"/>
              <a:t>- Complexity requires an inter-disciplinary approach.</a:t>
            </a:r>
          </a:p>
        </p:txBody>
      </p:sp>
      <p:pic>
        <p:nvPicPr>
          <p:cNvPr id="161796" name="Picture 4" descr="Kobuk River, 40m East of Noorvik - Y Gorokhovich 2008jpg">
            <a:extLst>
              <a:ext uri="{FF2B5EF4-FFF2-40B4-BE49-F238E27FC236}">
                <a16:creationId xmlns:a16="http://schemas.microsoft.com/office/drawing/2014/main" id="{0DFD6B81-7012-004A-BFB9-469691F1E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820"/>
          <a:stretch>
            <a:fillRect/>
          </a:stretch>
        </p:blipFill>
        <p:spPr bwMode="auto">
          <a:xfrm>
            <a:off x="4572000" y="4113213"/>
            <a:ext cx="3811588" cy="2513012"/>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
        <p:nvSpPr>
          <p:cNvPr id="161797" name="Rectangle 5">
            <a:extLst>
              <a:ext uri="{FF2B5EF4-FFF2-40B4-BE49-F238E27FC236}">
                <a16:creationId xmlns:a16="http://schemas.microsoft.com/office/drawing/2014/main" id="{92EF41DD-CE25-6C48-ABB2-8004598F9510}"/>
              </a:ext>
            </a:extLst>
          </p:cNvPr>
          <p:cNvSpPr>
            <a:spLocks noChangeArrowheads="1"/>
          </p:cNvSpPr>
          <p:nvPr/>
        </p:nvSpPr>
        <p:spPr bwMode="auto">
          <a:xfrm>
            <a:off x="6324600" y="6323013"/>
            <a:ext cx="20304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spcBef>
                <a:spcPct val="50000"/>
              </a:spcBef>
              <a:buClrTx/>
              <a:buSzTx/>
              <a:buFontTx/>
              <a:buNone/>
            </a:pPr>
            <a:r>
              <a:rPr lang="en-US" altLang="en-US" sz="1000" i="1"/>
              <a:t>Photo courtesy Yuri Gorokhovich</a:t>
            </a:r>
          </a:p>
        </p:txBody>
      </p:sp>
      <p:pic>
        <p:nvPicPr>
          <p:cNvPr id="161798" name="Picture 6" descr="Wulik Erosion Compressed">
            <a:extLst>
              <a:ext uri="{FF2B5EF4-FFF2-40B4-BE49-F238E27FC236}">
                <a16:creationId xmlns:a16="http://schemas.microsoft.com/office/drawing/2014/main" id="{DFFD474A-EA4F-8144-9FD8-6FE5E42A5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13213"/>
            <a:ext cx="3354388" cy="2516187"/>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0535A387-3B11-DF48-817C-345B6718D6F4}"/>
              </a:ext>
            </a:extLst>
          </p:cNvPr>
          <p:cNvSpPr>
            <a:spLocks noChangeArrowheads="1"/>
          </p:cNvSpPr>
          <p:nvPr/>
        </p:nvSpPr>
        <p:spPr bwMode="auto">
          <a:xfrm>
            <a:off x="6096000" y="762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eaLnBrk="0" hangingPunct="0">
              <a:spcBef>
                <a:spcPct val="0"/>
              </a:spcBef>
              <a:defRPr sz="4400">
                <a:solidFill>
                  <a:schemeClr val="tx2"/>
                </a:solidFill>
                <a:latin typeface="Arial" panose="020B0604020202020204" pitchFamily="34" charset="0"/>
              </a:defRPr>
            </a:lvl1pPr>
            <a:lvl2pPr algn="ctr" eaLnBrk="0" hangingPunct="0">
              <a:spcBef>
                <a:spcPct val="0"/>
              </a:spcBef>
              <a:defRPr sz="4400">
                <a:solidFill>
                  <a:schemeClr val="tx2"/>
                </a:solidFill>
                <a:latin typeface="Arial" panose="020B0604020202020204" pitchFamily="34" charset="0"/>
              </a:defRPr>
            </a:lvl2pPr>
            <a:lvl3pPr algn="ctr" eaLnBrk="0" hangingPunct="0">
              <a:spcBef>
                <a:spcPct val="0"/>
              </a:spcBef>
              <a:defRPr sz="4400">
                <a:solidFill>
                  <a:schemeClr val="tx2"/>
                </a:solidFill>
                <a:latin typeface="Arial" panose="020B0604020202020204" pitchFamily="34" charset="0"/>
              </a:defRPr>
            </a:lvl3pPr>
            <a:lvl4pPr algn="ctr" eaLnBrk="0" hangingPunct="0">
              <a:spcBef>
                <a:spcPct val="0"/>
              </a:spcBef>
              <a:defRPr sz="4400">
                <a:solidFill>
                  <a:schemeClr val="tx2"/>
                </a:solidFill>
                <a:latin typeface="Arial" panose="020B0604020202020204" pitchFamily="34" charset="0"/>
              </a:defRPr>
            </a:lvl4pPr>
            <a:lvl5pPr algn="ctr" eaLnBrk="0" hangingPunct="0">
              <a:spcBef>
                <a:spcPct val="0"/>
              </a:spcBef>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a:lnSpc>
                <a:spcPct val="100000"/>
              </a:lnSpc>
              <a:buClrTx/>
              <a:buSzTx/>
              <a:buFontTx/>
              <a:buNone/>
            </a:pPr>
            <a:r>
              <a:rPr lang="en-US" altLang="en-US" sz="3600" b="1" i="1" u="sng">
                <a:solidFill>
                  <a:srgbClr val="FFFF00"/>
                </a:solidFill>
              </a:rPr>
              <a:t>the process</a:t>
            </a:r>
          </a:p>
        </p:txBody>
      </p:sp>
      <p:sp>
        <p:nvSpPr>
          <p:cNvPr id="164867" name="Rectangle 3">
            <a:extLst>
              <a:ext uri="{FF2B5EF4-FFF2-40B4-BE49-F238E27FC236}">
                <a16:creationId xmlns:a16="http://schemas.microsoft.com/office/drawing/2014/main" id="{C7E0200E-A776-864E-A658-A3BF09D367EA}"/>
              </a:ext>
            </a:extLst>
          </p:cNvPr>
          <p:cNvSpPr>
            <a:spLocks noChangeArrowheads="1"/>
          </p:cNvSpPr>
          <p:nvPr/>
        </p:nvSpPr>
        <p:spPr bwMode="auto">
          <a:xfrm>
            <a:off x="76200" y="1066800"/>
            <a:ext cx="8915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FFFF00"/>
                </a:solidFill>
                <a:latin typeface="Arial" panose="020B0604020202020204" pitchFamily="34" charset="0"/>
              </a:defRPr>
            </a:lvl1pPr>
            <a:lvl2pPr marL="742950" indent="-285750" eaLnBrk="0" hangingPunct="0">
              <a:buChar char="Ø"/>
              <a:defRPr sz="2800">
                <a:solidFill>
                  <a:srgbClr val="FFFF00"/>
                </a:solidFill>
                <a:latin typeface="Arial" panose="020B0604020202020204" pitchFamily="34" charset="0"/>
              </a:defRPr>
            </a:lvl2pPr>
            <a:lvl3pPr marL="1143000" indent="-228600" eaLnBrk="0" hangingPunct="0">
              <a:buFont typeface="Times New Roman" panose="02020603050405020304" pitchFamily="18" charset="0"/>
              <a:buChar char="-"/>
              <a:defRPr sz="2400">
                <a:solidFill>
                  <a:srgbClr val="FFFF00"/>
                </a:solidFill>
                <a:latin typeface="Arial" panose="020B0604020202020204" pitchFamily="34" charset="0"/>
              </a:defRPr>
            </a:lvl3pPr>
            <a:lvl4pPr marL="1600200" indent="-228600" eaLnBrk="0" hangingPunct="0">
              <a:buClr>
                <a:schemeClr val="folHlink"/>
              </a:buClr>
              <a:defRPr sz="2000">
                <a:solidFill>
                  <a:schemeClr val="tx1"/>
                </a:solidFill>
                <a:latin typeface="Arial" panose="020B0604020202020204" pitchFamily="34" charset="0"/>
              </a:defRPr>
            </a:lvl4pPr>
            <a:lvl5pPr marL="2057400" indent="-228600" eaLnBrk="0" hangingPunct="0">
              <a:buClr>
                <a:schemeClr val="tx1"/>
              </a:buCl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a:lnSpc>
                <a:spcPct val="140000"/>
              </a:lnSpc>
              <a:buFont typeface="Wingdings" pitchFamily="2" charset="2"/>
              <a:buNone/>
            </a:pPr>
            <a:r>
              <a:rPr lang="en-US" altLang="en-US" sz="2400" b="1"/>
              <a:t>- Scoping:</a:t>
            </a:r>
            <a:r>
              <a:rPr lang="en-US" altLang="en-US" sz="2400"/>
              <a:t> describe general regional climate / health condition</a:t>
            </a:r>
          </a:p>
          <a:p>
            <a:pPr>
              <a:lnSpc>
                <a:spcPct val="140000"/>
              </a:lnSpc>
              <a:buFont typeface="Wingdings" pitchFamily="2" charset="2"/>
              <a:buNone/>
            </a:pPr>
            <a:r>
              <a:rPr lang="en-US" altLang="en-US" sz="2400" b="1"/>
              <a:t>- Surveying:</a:t>
            </a:r>
            <a:r>
              <a:rPr lang="en-US" altLang="en-US" sz="2400"/>
              <a:t> local visit, interviews (&gt;25), and data collection</a:t>
            </a:r>
          </a:p>
          <a:p>
            <a:pPr>
              <a:lnSpc>
                <a:spcPct val="140000"/>
              </a:lnSpc>
              <a:buFont typeface="Wingdings" pitchFamily="2" charset="2"/>
              <a:buNone/>
            </a:pPr>
            <a:r>
              <a:rPr lang="en-US" altLang="en-US" sz="2400" b="1"/>
              <a:t>- Analysis:</a:t>
            </a:r>
            <a:r>
              <a:rPr lang="en-US" altLang="en-US" sz="2400"/>
              <a:t> review climate and health trends</a:t>
            </a:r>
          </a:p>
          <a:p>
            <a:pPr>
              <a:lnSpc>
                <a:spcPct val="140000"/>
              </a:lnSpc>
              <a:buFont typeface="Wingdings" pitchFamily="2" charset="2"/>
              <a:buNone/>
            </a:pPr>
            <a:r>
              <a:rPr lang="en-US" altLang="en-US" sz="2400" b="1"/>
              <a:t>- Planning:</a:t>
            </a:r>
            <a:r>
              <a:rPr lang="en-US" altLang="en-US" sz="2400"/>
              <a:t> provide information for informed decision making</a:t>
            </a:r>
          </a:p>
        </p:txBody>
      </p:sp>
      <p:sp>
        <p:nvSpPr>
          <p:cNvPr id="164868" name="Rectangle 4">
            <a:extLst>
              <a:ext uri="{FF2B5EF4-FFF2-40B4-BE49-F238E27FC236}">
                <a16:creationId xmlns:a16="http://schemas.microsoft.com/office/drawing/2014/main" id="{F9393502-DFA7-2D46-8925-8BF54E6800DC}"/>
              </a:ext>
            </a:extLst>
          </p:cNvPr>
          <p:cNvSpPr>
            <a:spLocks noChangeArrowheads="1"/>
          </p:cNvSpPr>
          <p:nvPr/>
        </p:nvSpPr>
        <p:spPr bwMode="auto">
          <a:xfrm>
            <a:off x="4876800" y="6096000"/>
            <a:ext cx="220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spcBef>
                <a:spcPct val="50000"/>
              </a:spcBef>
              <a:buClrTx/>
              <a:buSzTx/>
              <a:buFontTx/>
              <a:buNone/>
            </a:pPr>
            <a:r>
              <a:rPr lang="en-US" altLang="en-US">
                <a:solidFill>
                  <a:schemeClr val="bg1"/>
                </a:solidFill>
                <a:latin typeface="Times" pitchFamily="2" charset="0"/>
              </a:rPr>
              <a:t>Photo Yuri Gorokhovich</a:t>
            </a:r>
          </a:p>
        </p:txBody>
      </p:sp>
      <p:pic>
        <p:nvPicPr>
          <p:cNvPr id="164869" name="Picture 5" descr="Point Hope 04-29 to 05-04-09 070">
            <a:extLst>
              <a:ext uri="{FF2B5EF4-FFF2-40B4-BE49-F238E27FC236}">
                <a16:creationId xmlns:a16="http://schemas.microsoft.com/office/drawing/2014/main" id="{25ACC603-326C-DF4E-A733-A006DBB98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05200"/>
            <a:ext cx="4114800" cy="3086100"/>
          </a:xfrm>
          <a:prstGeom prst="rect">
            <a:avLst/>
          </a:prstGeom>
          <a:solidFill>
            <a:srgbClr val="666699"/>
          </a:solidFill>
          <a:ln w="38100">
            <a:solidFill>
              <a:srgbClr val="99CC00"/>
            </a:solidFill>
            <a:miter lim="800000"/>
            <a:headEnd/>
            <a:tailEnd/>
          </a:ln>
        </p:spPr>
      </p:pic>
      <p:pic>
        <p:nvPicPr>
          <p:cNvPr id="164870" name="Picture 6" descr="Kivalina 07-09 020">
            <a:extLst>
              <a:ext uri="{FF2B5EF4-FFF2-40B4-BE49-F238E27FC236}">
                <a16:creationId xmlns:a16="http://schemas.microsoft.com/office/drawing/2014/main" id="{FA402CE6-156E-BA41-AFDB-61A4CEA5B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05200"/>
            <a:ext cx="4114800" cy="308610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5D7FA466-8112-3A45-B0CE-74222C64BDC6}"/>
              </a:ext>
            </a:extLst>
          </p:cNvPr>
          <p:cNvSpPr>
            <a:spLocks noChangeArrowheads="1"/>
          </p:cNvSpPr>
          <p:nvPr/>
        </p:nvSpPr>
        <p:spPr bwMode="auto">
          <a:xfrm>
            <a:off x="4343400" y="0"/>
            <a:ext cx="510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eaLnBrk="0" hangingPunct="0">
              <a:spcBef>
                <a:spcPct val="0"/>
              </a:spcBef>
              <a:defRPr sz="4400">
                <a:solidFill>
                  <a:schemeClr val="tx2"/>
                </a:solidFill>
                <a:latin typeface="Arial" panose="020B0604020202020204" pitchFamily="34" charset="0"/>
              </a:defRPr>
            </a:lvl1pPr>
            <a:lvl2pPr algn="ctr" eaLnBrk="0" hangingPunct="0">
              <a:spcBef>
                <a:spcPct val="0"/>
              </a:spcBef>
              <a:defRPr sz="4400">
                <a:solidFill>
                  <a:schemeClr val="tx2"/>
                </a:solidFill>
                <a:latin typeface="Arial" panose="020B0604020202020204" pitchFamily="34" charset="0"/>
              </a:defRPr>
            </a:lvl2pPr>
            <a:lvl3pPr algn="ctr" eaLnBrk="0" hangingPunct="0">
              <a:spcBef>
                <a:spcPct val="0"/>
              </a:spcBef>
              <a:defRPr sz="4400">
                <a:solidFill>
                  <a:schemeClr val="tx2"/>
                </a:solidFill>
                <a:latin typeface="Arial" panose="020B0604020202020204" pitchFamily="34" charset="0"/>
              </a:defRPr>
            </a:lvl3pPr>
            <a:lvl4pPr algn="ctr" eaLnBrk="0" hangingPunct="0">
              <a:spcBef>
                <a:spcPct val="0"/>
              </a:spcBef>
              <a:defRPr sz="4400">
                <a:solidFill>
                  <a:schemeClr val="tx2"/>
                </a:solidFill>
                <a:latin typeface="Arial" panose="020B0604020202020204" pitchFamily="34" charset="0"/>
              </a:defRPr>
            </a:lvl4pPr>
            <a:lvl5pPr algn="ctr" eaLnBrk="0" hangingPunct="0">
              <a:spcBef>
                <a:spcPct val="0"/>
              </a:spcBef>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a:lnSpc>
                <a:spcPct val="100000"/>
              </a:lnSpc>
              <a:buClrTx/>
              <a:buSzTx/>
              <a:buFontTx/>
              <a:buNone/>
            </a:pPr>
            <a:r>
              <a:rPr lang="en-US" altLang="en-US" sz="3600" b="1" i="1" u="sng">
                <a:solidFill>
                  <a:srgbClr val="FFFF00"/>
                </a:solidFill>
              </a:rPr>
              <a:t>the people</a:t>
            </a:r>
          </a:p>
        </p:txBody>
      </p:sp>
      <p:sp>
        <p:nvSpPr>
          <p:cNvPr id="165891" name="Rectangle 3">
            <a:extLst>
              <a:ext uri="{FF2B5EF4-FFF2-40B4-BE49-F238E27FC236}">
                <a16:creationId xmlns:a16="http://schemas.microsoft.com/office/drawing/2014/main" id="{95DE68C8-6745-C949-AE06-62C437B51E30}"/>
              </a:ext>
            </a:extLst>
          </p:cNvPr>
          <p:cNvSpPr>
            <a:spLocks noChangeArrowheads="1"/>
          </p:cNvSpPr>
          <p:nvPr/>
        </p:nvSpPr>
        <p:spPr bwMode="auto">
          <a:xfrm>
            <a:off x="76200" y="1143000"/>
            <a:ext cx="8915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FFFF00"/>
                </a:solidFill>
                <a:latin typeface="Arial" panose="020B0604020202020204" pitchFamily="34" charset="0"/>
              </a:defRPr>
            </a:lvl1pPr>
            <a:lvl2pPr marL="742950" indent="-285750" eaLnBrk="0" hangingPunct="0">
              <a:buChar char="Ø"/>
              <a:defRPr sz="2800">
                <a:solidFill>
                  <a:srgbClr val="FFFF00"/>
                </a:solidFill>
                <a:latin typeface="Arial" panose="020B0604020202020204" pitchFamily="34" charset="0"/>
              </a:defRPr>
            </a:lvl2pPr>
            <a:lvl3pPr marL="1143000" indent="-228600" eaLnBrk="0" hangingPunct="0">
              <a:buFont typeface="Times New Roman" panose="02020603050405020304" pitchFamily="18" charset="0"/>
              <a:buChar char="-"/>
              <a:defRPr sz="2400">
                <a:solidFill>
                  <a:srgbClr val="FFFF00"/>
                </a:solidFill>
                <a:latin typeface="Arial" panose="020B0604020202020204" pitchFamily="34" charset="0"/>
              </a:defRPr>
            </a:lvl3pPr>
            <a:lvl4pPr marL="1600200" indent="-228600" eaLnBrk="0" hangingPunct="0">
              <a:buClr>
                <a:schemeClr val="folHlink"/>
              </a:buClr>
              <a:defRPr sz="2000">
                <a:solidFill>
                  <a:schemeClr val="tx1"/>
                </a:solidFill>
                <a:latin typeface="Arial" panose="020B0604020202020204" pitchFamily="34" charset="0"/>
              </a:defRPr>
            </a:lvl4pPr>
            <a:lvl5pPr marL="2057400" indent="-228600" eaLnBrk="0" hangingPunct="0">
              <a:buClr>
                <a:schemeClr val="tx1"/>
              </a:buCl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a:lnSpc>
                <a:spcPct val="120000"/>
              </a:lnSpc>
              <a:buFont typeface="Wingdings" pitchFamily="2" charset="2"/>
              <a:buNone/>
            </a:pPr>
            <a:r>
              <a:rPr lang="en-US" altLang="en-US" sz="2200" b="1" u="sng"/>
              <a:t>Health</a:t>
            </a:r>
            <a:r>
              <a:rPr lang="en-US" altLang="en-US" sz="2200" b="1"/>
              <a:t>: clinic, behavioral health, </a:t>
            </a:r>
          </a:p>
          <a:p>
            <a:pPr>
              <a:lnSpc>
                <a:spcPct val="120000"/>
              </a:lnSpc>
              <a:buFont typeface="Wingdings" pitchFamily="2" charset="2"/>
              <a:buNone/>
            </a:pPr>
            <a:r>
              <a:rPr lang="en-US" altLang="en-US" sz="2200" b="1" u="sng"/>
              <a:t>Water and Sanitation</a:t>
            </a:r>
            <a:r>
              <a:rPr lang="en-US" altLang="en-US" sz="2200" b="1"/>
              <a:t>: operators, RMWs, Env. Health managers </a:t>
            </a:r>
          </a:p>
          <a:p>
            <a:pPr>
              <a:lnSpc>
                <a:spcPct val="120000"/>
              </a:lnSpc>
              <a:buFont typeface="Wingdings" pitchFamily="2" charset="2"/>
              <a:buNone/>
            </a:pPr>
            <a:r>
              <a:rPr lang="en-US" altLang="en-US" sz="2200" b="1" u="sng"/>
              <a:t>Education</a:t>
            </a:r>
            <a:r>
              <a:rPr lang="en-US" altLang="en-US" sz="2200" b="1"/>
              <a:t>: teachers, students, counselors</a:t>
            </a:r>
          </a:p>
          <a:p>
            <a:pPr>
              <a:lnSpc>
                <a:spcPct val="120000"/>
              </a:lnSpc>
              <a:buFont typeface="Wingdings" pitchFamily="2" charset="2"/>
              <a:buNone/>
            </a:pPr>
            <a:r>
              <a:rPr lang="en-US" altLang="en-US" sz="2200" b="1" u="sng"/>
              <a:t>Environment</a:t>
            </a:r>
            <a:r>
              <a:rPr lang="en-US" altLang="en-US" sz="2200" b="1"/>
              <a:t>: natural resource and environmental managers</a:t>
            </a:r>
          </a:p>
          <a:p>
            <a:pPr>
              <a:lnSpc>
                <a:spcPct val="120000"/>
              </a:lnSpc>
              <a:buFont typeface="Wingdings" pitchFamily="2" charset="2"/>
              <a:buNone/>
            </a:pPr>
            <a:r>
              <a:rPr lang="en-US" altLang="en-US" sz="2200" b="1" u="sng"/>
              <a:t>Governance</a:t>
            </a:r>
            <a:r>
              <a:rPr lang="en-US" altLang="en-US" sz="2200" b="1"/>
              <a:t>: city and tribal councils, staff and leadership</a:t>
            </a:r>
          </a:p>
          <a:p>
            <a:pPr>
              <a:lnSpc>
                <a:spcPct val="120000"/>
              </a:lnSpc>
              <a:buFont typeface="Wingdings" pitchFamily="2" charset="2"/>
              <a:buNone/>
            </a:pPr>
            <a:r>
              <a:rPr lang="en-US" altLang="en-US" sz="2200" b="1" u="sng"/>
              <a:t>Public Safety</a:t>
            </a:r>
            <a:r>
              <a:rPr lang="en-US" altLang="en-US" sz="2200" b="1"/>
              <a:t>: police, fire, search and rescue</a:t>
            </a:r>
          </a:p>
          <a:p>
            <a:pPr>
              <a:lnSpc>
                <a:spcPct val="120000"/>
              </a:lnSpc>
              <a:buFont typeface="Wingdings" pitchFamily="2" charset="2"/>
              <a:buNone/>
            </a:pPr>
            <a:r>
              <a:rPr lang="en-US" altLang="en-US" sz="2200" b="1" u="sng"/>
              <a:t>Traditional Knowledge</a:t>
            </a:r>
            <a:r>
              <a:rPr lang="en-US" altLang="en-US" sz="2200" b="1"/>
              <a:t>: subsistence experts, elders</a:t>
            </a:r>
          </a:p>
        </p:txBody>
      </p:sp>
      <p:pic>
        <p:nvPicPr>
          <p:cNvPr id="165892" name="Picture 4" descr="Kivalina 07-09 132">
            <a:extLst>
              <a:ext uri="{FF2B5EF4-FFF2-40B4-BE49-F238E27FC236}">
                <a16:creationId xmlns:a16="http://schemas.microsoft.com/office/drawing/2014/main" id="{52EBE4DF-5448-814A-BB9D-D42C6286A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667250"/>
            <a:ext cx="2590800" cy="194310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pic>
        <p:nvPicPr>
          <p:cNvPr id="165893" name="Picture 5" descr="Andrew Frankson Water Operator061">
            <a:extLst>
              <a:ext uri="{FF2B5EF4-FFF2-40B4-BE49-F238E27FC236}">
                <a16:creationId xmlns:a16="http://schemas.microsoft.com/office/drawing/2014/main" id="{5F95E9E2-1DD3-5B43-8B2B-B103263DB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686300"/>
            <a:ext cx="2590800" cy="194310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pic>
        <p:nvPicPr>
          <p:cNvPr id="165894" name="Picture 6" descr="03-04-10 to 03-05-10 017">
            <a:extLst>
              <a:ext uri="{FF2B5EF4-FFF2-40B4-BE49-F238E27FC236}">
                <a16:creationId xmlns:a16="http://schemas.microsoft.com/office/drawing/2014/main" id="{50171EC3-856B-7B46-9128-93CE07D951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743450"/>
            <a:ext cx="2514600" cy="1885950"/>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80000"/>
          </a:lnSpc>
          <a:spcBef>
            <a:spcPct val="20000"/>
          </a:spcBef>
          <a:spcAft>
            <a:spcPct val="0"/>
          </a:spcAft>
          <a:buClr>
            <a:srgbClr val="FFFF00"/>
          </a:buClr>
          <a:buSzPct val="75000"/>
          <a:buFont typeface="Wingdings" pitchFamily="2" charset="2"/>
          <a:buChar char="l"/>
          <a:tabLst/>
          <a:defRPr kumimoji="0" lang="en-US" sz="16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80000"/>
          </a:lnSpc>
          <a:spcBef>
            <a:spcPct val="20000"/>
          </a:spcBef>
          <a:spcAft>
            <a:spcPct val="0"/>
          </a:spcAft>
          <a:buClr>
            <a:srgbClr val="FFFF00"/>
          </a:buClr>
          <a:buSzPct val="75000"/>
          <a:buFont typeface="Wingdings" pitchFamily="2" charset="2"/>
          <a:buChar char="l"/>
          <a:tabLst/>
          <a:defRPr kumimoji="0" lang="en-US" sz="1600" b="0" i="0" u="none" strike="noStrike" cap="none" normalizeH="0" baseline="0" smtClean="0">
            <a:ln>
              <a:noFill/>
            </a:ln>
            <a:solidFill>
              <a:srgbClr val="FFFF00"/>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80000"/>
          </a:lnSpc>
          <a:spcBef>
            <a:spcPct val="20000"/>
          </a:spcBef>
          <a:spcAft>
            <a:spcPct val="0"/>
          </a:spcAft>
          <a:buClr>
            <a:srgbClr val="FFFF00"/>
          </a:buClr>
          <a:buSzPct val="75000"/>
          <a:buFont typeface="Wingdings" pitchFamily="2" charset="2"/>
          <a:buChar char="l"/>
          <a:tabLst/>
          <a:defRPr kumimoji="0" lang="en-US" sz="16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80000"/>
          </a:lnSpc>
          <a:spcBef>
            <a:spcPct val="20000"/>
          </a:spcBef>
          <a:spcAft>
            <a:spcPct val="0"/>
          </a:spcAft>
          <a:buClr>
            <a:srgbClr val="FFFF00"/>
          </a:buClr>
          <a:buSzPct val="75000"/>
          <a:buFont typeface="Wingdings" pitchFamily="2" charset="2"/>
          <a:buChar char="l"/>
          <a:tabLst/>
          <a:defRPr kumimoji="0" lang="en-US" sz="1600" b="0" i="0" u="none" strike="noStrike" cap="none" normalizeH="0" baseline="0" smtClean="0">
            <a:ln>
              <a:noFill/>
            </a:ln>
            <a:solidFill>
              <a:srgbClr val="FFFF00"/>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C:\MSOFFICE\Templates\Presentation Designs\Whirlpool.pot</Template>
  <TotalTime>30307</TotalTime>
  <Words>1146</Words>
  <Application>Microsoft Macintosh PowerPoint</Application>
  <PresentationFormat>On-screen Show (4:3)</PresentationFormat>
  <Paragraphs>149</Paragraphs>
  <Slides>19</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Wingdings</vt:lpstr>
      <vt:lpstr>Times New Roman</vt:lpstr>
      <vt:lpstr>Calibri</vt:lpstr>
      <vt:lpstr>Times</vt:lpstr>
      <vt:lpstr>Custom Design</vt:lpstr>
      <vt:lpstr>Orbit</vt:lpstr>
      <vt:lpstr>PowerPoint Presentation</vt:lpstr>
      <vt:lpstr>PowerPoint Presentation</vt:lpstr>
      <vt:lpstr>the project</vt:lpstr>
      <vt:lpstr>PowerPoint Presentation</vt:lpstr>
      <vt:lpstr>PowerPoint Presentation</vt:lpstr>
      <vt:lpstr>the purpose</vt:lpstr>
      <vt:lpstr>the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ANTHC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Warren</dc:creator>
  <cp:lastModifiedBy>Johanna</cp:lastModifiedBy>
  <cp:revision>488</cp:revision>
  <cp:lastPrinted>1999-02-16T23:20:24Z</cp:lastPrinted>
  <dcterms:created xsi:type="dcterms:W3CDTF">1998-09-28T15:51:24Z</dcterms:created>
  <dcterms:modified xsi:type="dcterms:W3CDTF">2020-10-26T22:15:46Z</dcterms:modified>
</cp:coreProperties>
</file>