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5" r:id="rId7"/>
    <p:sldMasterId id="2147483657" r:id="rId8"/>
    <p:sldMasterId id="2147483658" r:id="rId9"/>
    <p:sldMasterId id="2147483659" r:id="rId10"/>
    <p:sldMasterId id="2147483660" r:id="rId11"/>
    <p:sldMasterId id="2147483662" r:id="rId12"/>
    <p:sldMasterId id="2147483663" r:id="rId13"/>
    <p:sldMasterId id="2147483664" r:id="rId14"/>
    <p:sldMasterId id="2147483665" r:id="rId15"/>
    <p:sldMasterId id="2147483666" r:id="rId16"/>
  </p:sldMasterIdLst>
  <p:notesMasterIdLst>
    <p:notesMasterId r:id="rId135"/>
  </p:notesMasterIdLst>
  <p:sldIdLst>
    <p:sldId id="256" r:id="rId17"/>
    <p:sldId id="265" r:id="rId18"/>
    <p:sldId id="266" r:id="rId19"/>
    <p:sldId id="294" r:id="rId20"/>
    <p:sldId id="277" r:id="rId21"/>
    <p:sldId id="279" r:id="rId22"/>
    <p:sldId id="278" r:id="rId23"/>
    <p:sldId id="286" r:id="rId24"/>
    <p:sldId id="334" r:id="rId25"/>
    <p:sldId id="298" r:id="rId26"/>
    <p:sldId id="300" r:id="rId27"/>
    <p:sldId id="318" r:id="rId28"/>
    <p:sldId id="319" r:id="rId29"/>
    <p:sldId id="320" r:id="rId30"/>
    <p:sldId id="322" r:id="rId31"/>
    <p:sldId id="321" r:id="rId32"/>
    <p:sldId id="323" r:id="rId33"/>
    <p:sldId id="324" r:id="rId34"/>
    <p:sldId id="364" r:id="rId35"/>
    <p:sldId id="329" r:id="rId36"/>
    <p:sldId id="328" r:id="rId37"/>
    <p:sldId id="330" r:id="rId38"/>
    <p:sldId id="403" r:id="rId39"/>
    <p:sldId id="327" r:id="rId40"/>
    <p:sldId id="333" r:id="rId41"/>
    <p:sldId id="358" r:id="rId42"/>
    <p:sldId id="359" r:id="rId43"/>
    <p:sldId id="366" r:id="rId44"/>
    <p:sldId id="361" r:id="rId45"/>
    <p:sldId id="362" r:id="rId46"/>
    <p:sldId id="367" r:id="rId47"/>
    <p:sldId id="390" r:id="rId48"/>
    <p:sldId id="360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33" r:id="rId58"/>
    <p:sldId id="434" r:id="rId59"/>
    <p:sldId id="467" r:id="rId60"/>
    <p:sldId id="468" r:id="rId61"/>
    <p:sldId id="469" r:id="rId62"/>
    <p:sldId id="447" r:id="rId63"/>
    <p:sldId id="413" r:id="rId64"/>
    <p:sldId id="470" r:id="rId65"/>
    <p:sldId id="414" r:id="rId66"/>
    <p:sldId id="415" r:id="rId67"/>
    <p:sldId id="416" r:id="rId68"/>
    <p:sldId id="501" r:id="rId69"/>
    <p:sldId id="448" r:id="rId70"/>
    <p:sldId id="449" r:id="rId71"/>
    <p:sldId id="417" r:id="rId72"/>
    <p:sldId id="418" r:id="rId73"/>
    <p:sldId id="419" r:id="rId74"/>
    <p:sldId id="422" r:id="rId75"/>
    <p:sldId id="438" r:id="rId76"/>
    <p:sldId id="424" r:id="rId77"/>
    <p:sldId id="439" r:id="rId78"/>
    <p:sldId id="440" r:id="rId79"/>
    <p:sldId id="441" r:id="rId80"/>
    <p:sldId id="442" r:id="rId81"/>
    <p:sldId id="425" r:id="rId82"/>
    <p:sldId id="505" r:id="rId83"/>
    <p:sldId id="506" r:id="rId84"/>
    <p:sldId id="471" r:id="rId85"/>
    <p:sldId id="456" r:id="rId86"/>
    <p:sldId id="317" r:id="rId87"/>
    <p:sldId id="373" r:id="rId88"/>
    <p:sldId id="268" r:id="rId89"/>
    <p:sldId id="457" r:id="rId90"/>
    <p:sldId id="458" r:id="rId91"/>
    <p:sldId id="459" r:id="rId92"/>
    <p:sldId id="460" r:id="rId93"/>
    <p:sldId id="461" r:id="rId94"/>
    <p:sldId id="462" r:id="rId95"/>
    <p:sldId id="269" r:id="rId96"/>
    <p:sldId id="374" r:id="rId97"/>
    <p:sldId id="270" r:id="rId98"/>
    <p:sldId id="472" r:id="rId99"/>
    <p:sldId id="443" r:id="rId100"/>
    <p:sldId id="428" r:id="rId101"/>
    <p:sldId id="473" r:id="rId102"/>
    <p:sldId id="376" r:id="rId103"/>
    <p:sldId id="474" r:id="rId104"/>
    <p:sldId id="427" r:id="rId105"/>
    <p:sldId id="475" r:id="rId106"/>
    <p:sldId id="463" r:id="rId107"/>
    <p:sldId id="381" r:id="rId108"/>
    <p:sldId id="396" r:id="rId109"/>
    <p:sldId id="476" r:id="rId110"/>
    <p:sldId id="477" r:id="rId111"/>
    <p:sldId id="483" r:id="rId112"/>
    <p:sldId id="485" r:id="rId113"/>
    <p:sldId id="486" r:id="rId114"/>
    <p:sldId id="464" r:id="rId115"/>
    <p:sldId id="487" r:id="rId116"/>
    <p:sldId id="397" r:id="rId117"/>
    <p:sldId id="398" r:id="rId118"/>
    <p:sldId id="488" r:id="rId119"/>
    <p:sldId id="489" r:id="rId120"/>
    <p:sldId id="511" r:id="rId121"/>
    <p:sldId id="512" r:id="rId122"/>
    <p:sldId id="492" r:id="rId123"/>
    <p:sldId id="495" r:id="rId124"/>
    <p:sldId id="430" r:id="rId125"/>
    <p:sldId id="494" r:id="rId126"/>
    <p:sldId id="497" r:id="rId127"/>
    <p:sldId id="509" r:id="rId128"/>
    <p:sldId id="510" r:id="rId129"/>
    <p:sldId id="499" r:id="rId130"/>
    <p:sldId id="484" r:id="rId131"/>
    <p:sldId id="466" r:id="rId132"/>
    <p:sldId id="503" r:id="rId133"/>
    <p:sldId id="431" r:id="rId1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7"/>
  </p:normalViewPr>
  <p:slideViewPr>
    <p:cSldViewPr showGuides="1">
      <p:cViewPr varScale="1">
        <p:scale>
          <a:sx n="210" d="100"/>
          <a:sy n="210" d="100"/>
        </p:scale>
        <p:origin x="2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tableStyles" Target="tableStyles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>
            <a:extLst>
              <a:ext uri="{FF2B5EF4-FFF2-40B4-BE49-F238E27FC236}">
                <a16:creationId xmlns:a16="http://schemas.microsoft.com/office/drawing/2014/main" id="{CF04A0AA-8487-E045-AFB8-F3BB17C0E53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31C91BC6-A583-0D49-AEFA-43F7D36EEE1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">
            <a:extLst>
              <a:ext uri="{FF2B5EF4-FFF2-40B4-BE49-F238E27FC236}">
                <a16:creationId xmlns:a16="http://schemas.microsoft.com/office/drawing/2014/main" id="{A03B698B-024F-0C4C-A3FD-503BF5E32A7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1" name="Rectangle 2">
            <a:extLst>
              <a:ext uri="{FF2B5EF4-FFF2-40B4-BE49-F238E27FC236}">
                <a16:creationId xmlns:a16="http://schemas.microsoft.com/office/drawing/2014/main" id="{60BA5A00-32C6-734A-A8DC-2CA52B1DAAC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0800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Anleggskomponentene.  Etter dette kommer en animasjon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">
            <a:extLst>
              <a:ext uri="{FF2B5EF4-FFF2-40B4-BE49-F238E27FC236}">
                <a16:creationId xmlns:a16="http://schemas.microsoft.com/office/drawing/2014/main" id="{4F41F805-A618-FB4A-9136-1B082086ABA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593CD981-CDF3-0341-A57F-A9A06A0CA43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0800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Anleggskomponentene.  Etter dette kommer en animasjon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>
            <a:extLst>
              <a:ext uri="{FF2B5EF4-FFF2-40B4-BE49-F238E27FC236}">
                <a16:creationId xmlns:a16="http://schemas.microsoft.com/office/drawing/2014/main" id="{4096EADA-A351-E240-B25F-BC44D0BB729F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6ED68346-8981-8E4F-985F-C5781CD21C8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majority of the nutrients in wastewater originates from our excreta, urine and feces and ends up in the toilet waste termed blackwater;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1">
            <a:extLst>
              <a:ext uri="{FF2B5EF4-FFF2-40B4-BE49-F238E27FC236}">
                <a16:creationId xmlns:a16="http://schemas.microsoft.com/office/drawing/2014/main" id="{C74D3182-4376-7A43-A1C7-16D4F1E6A31C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59" name="Rectangle 2">
            <a:extLst>
              <a:ext uri="{FF2B5EF4-FFF2-40B4-BE49-F238E27FC236}">
                <a16:creationId xmlns:a16="http://schemas.microsoft.com/office/drawing/2014/main" id="{99FA62F2-83DF-854A-B1FC-8138F1CCBB7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majority of the nutrients in wastewater originates from our excreta, urine and feces and ends up in the toilet waste termed blackwater;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>
            <a:extLst>
              <a:ext uri="{FF2B5EF4-FFF2-40B4-BE49-F238E27FC236}">
                <a16:creationId xmlns:a16="http://schemas.microsoft.com/office/drawing/2014/main" id="{55AB6ED6-2B79-6E43-ADBC-BB9751FDD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>
            <a:extLst>
              <a:ext uri="{FF2B5EF4-FFF2-40B4-BE49-F238E27FC236}">
                <a16:creationId xmlns:a16="http://schemas.microsoft.com/office/drawing/2014/main" id="{A0FC1054-4C66-8E44-AF41-44AE52B0B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en-US">
              <a:latin typeface="Arial" panose="020B0604020202020204" pitchFamily="34" charset="0"/>
            </a:endParaRPr>
          </a:p>
        </p:txBody>
      </p:sp>
      <p:sp>
        <p:nvSpPr>
          <p:cNvPr id="318468" name="Slide Number Placeholder 3">
            <a:extLst>
              <a:ext uri="{FF2B5EF4-FFF2-40B4-BE49-F238E27FC236}">
                <a16:creationId xmlns:a16="http://schemas.microsoft.com/office/drawing/2014/main" id="{D7EAF420-EB4D-CD4B-B039-9CFA6601F3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5DE847F-2D89-1A48-8748-13E07ED13691}" type="slidenum">
              <a:rPr lang="nb-NO" altLang="en-US"/>
              <a:pPr eaLnBrk="1" hangingPunct="1"/>
              <a:t>113</a:t>
            </a:fld>
            <a:endParaRPr lang="nb-NO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5D413E6-19C3-2D45-8039-019AD33E341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B7144-33AE-234C-9233-091D9A25D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360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07043F4-0D73-D447-BB82-62FF692F371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28DBB-577A-AD48-A504-C03621B8A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8215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6BCA14F-EC25-9F44-B3A2-6C59181656E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40064-A04E-1743-A693-189ABC3D0A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014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12660E-02EA-C840-AE03-238A1EF296B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F343C-AF38-CB43-B399-88A9AA270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90265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30397CC-4E32-2E4A-AD7D-1BB4F24856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C735E-9121-824F-A080-4D3D4903B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1104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A0D03AE-8EE0-614A-BD80-0252995A1E3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FCB20-906F-E948-82F3-35632C1A0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4358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20E6311-26A1-0448-BEC8-E6F5A505FF8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ED476-3DC9-1B41-9962-C833B0EBF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85752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E6C92B7-1CE4-A546-8B5F-826628C04FA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622DC-FEED-6441-81F7-3BBB69EA65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97789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AFA61F0-D369-5E4B-A961-DCD438B110E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7C6E9-11A2-734F-BDD4-7A708A861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99995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DD8C85F-CB09-374E-9E7B-1EA06219DAF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B3540-CAC3-1145-AA55-6113BDD1F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52224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DA20587-752B-C444-B34C-305AB7165BF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74376-CCB9-894F-AC4E-4142A2F50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97870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A9EB083C-AB44-7F48-8206-AF9B8C40E8D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90AC6-2E40-B94E-93B9-1D9D9DDB2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1977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9E7DB97-6A01-324B-A4FC-C431661DBA6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CE2DC-FF79-9041-BECA-EBBAF6732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92004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1C5F3D0-E67D-5E4C-A16C-091848E1E4D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DD10A-B7A8-A641-850D-487EBE08A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14515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5479F32-16A0-1540-A0AE-8E0528CC270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A4C65-97B3-D441-BF78-57CB49A07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33744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FF35289-1EEE-7043-94A9-1D61C14819E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F5061-BCBD-CA4A-AF75-EF449A599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47675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C1CDB02-CA26-CB4B-BFB3-19EBF3C86E4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A2F4D-BC07-774B-8FC2-4D94ED4D67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0842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F50F84D-3D5D-6A4C-BEE6-CC4F758CBC4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5567B-6FE0-8541-A204-C653A0A6B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73329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BACC4DA-3D7E-8946-AB04-1E843CFC276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9E736-F38E-8348-AE49-D8392158D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20538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1C3FBA-6A6F-BB4B-85D1-EEF64AD0B6B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C727E-5789-7C45-9FC2-1DBA4349F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8772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609CF12E-C31B-8F46-964A-59605706CE6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9C0B4-D326-8B47-811A-F86CC89420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4033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9AC1565-8457-0149-8E26-2B591A8DDBC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958C5-E7B9-FC43-BA77-8A25F079A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3939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19F3E5F-EDEA-9B4B-9DFD-E9E3F91AC5A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063B0-4AC3-ED4A-8F17-244B73E0B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8002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C3EAE7C4-482C-824B-B6FE-AB68B3AD534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83828-7E6B-9846-90E7-113CDB8AB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64818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2305E25-9FF6-E146-91FA-3F7D79E037B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B62B9-70BB-B249-90F3-37D6AE339C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60751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A5B39E6-A499-8A4D-9906-95FAC64EFFC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C1810-326C-9F4E-8882-2497DD33E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62709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D457877-A2C4-004E-9566-7FF66F502F5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4FFBD-E43E-F54E-A800-25D93AF4E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12662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55FCAA-B2C5-7141-9A95-D24F274B600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FFE8F-7004-E542-97EF-222200DCC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19126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D9BF527-46A1-0D46-9945-7ECE8B8F4B5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1C4E1-E13B-9C46-99A3-1E68A9798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574986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BE6603D-0456-3043-8CED-9B8072CB982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043C0-BF31-F344-BC78-25BCBFD8F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31347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EC92827-8BB4-EF45-B55F-7C92ECBF78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E8A62-BB08-D94A-95E6-5C7FA53AD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18048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00F1557-1DFC-8447-AD00-AC8B17F2625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7FDEF-5DCF-334D-86B6-CDEAFB142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0516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418B854-4BBC-D845-8509-F978AF83ADD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78AAE-6A78-1741-A0A9-980EF44A7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65825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D847DAE-9EAC-B644-A89B-C6490D9B83A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BC2B4-AE89-774B-BAA3-360BC474E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443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93CF02F-769D-9646-B191-EE94B6D7F05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7A9F6-1A05-BA4D-AECB-DB17899E3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9463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0B32D98-34B5-BB43-80E0-6EB333FD9DB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E4196-6707-3A4F-97DC-6AADF7E75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89858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E5CEBB0-66F1-8649-AAC1-9176A55B26A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90056-99CD-9F46-9A85-32034D496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99725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DB6CAED-7B19-9E42-A3A4-5292C243038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25863-44CE-3D47-9C91-908EB0A93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11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AA8D186-395B-A04A-BFEC-DE95F51E922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A2CE5-5E02-3D4A-A235-477909A07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78297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738B6F0-388F-9744-9997-EC7E3858331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A1C70-7276-0C4E-B4EE-F745B7610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66915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3DBCA92-12C9-D748-A047-E2F74203F62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3079D-EE47-0447-9136-1EDB937E8E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27396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935429D3-2B8B-C94B-B44F-FFC76646824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A1614-E2E7-7F42-A817-C9C3ACF2F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68659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FA5D913A-38B0-4D4C-A6B4-90BE0AD7447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8633F-60AA-0349-B8E8-32A0656BA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37483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FDE500B3-9835-D140-AFA4-79EC8AF0650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C21E0-D340-6D4B-BD08-4856D3160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63231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AA9AF90E-D65C-774E-966B-B2A6A7DF89B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B1D1D-26D4-8E4D-8A59-B5AC8B579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681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C042A5C5-44A2-DF42-A105-F991DA09E7C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F0E85-805B-B344-B5EE-A4DDBE162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07141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D7C0067-C52B-2C40-8043-3C17512186F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688B3-1D7B-114B-9B5E-F8D57A1F8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78720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DF9953E5-73E0-2B41-8BD8-CE0C72B1FC8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7D657-A6F2-2B46-8D4F-6C42C730C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29437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2248D00-464C-AD4F-A3F4-8E26A30B017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77F64-86C3-B94F-BC88-04DFFD48A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76417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13A39944-3435-1943-BC21-7C5FBB13775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B8E68-5639-F845-B36B-DE56172E0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41614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83207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34950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780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90983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98593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5439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7AFEF8E8-D78E-FA4E-B991-63F10A2C046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069EE-27B5-6648-A10D-2EEF7CB30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54111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76087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32414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69089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54189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127546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179C858-CCFD-3840-A1AC-080AF82DA9F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6A491-A34C-AC46-AE6F-4C8635398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21186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F6BADBC-0A5A-9E41-ABD3-43D8833BEDC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855F1-01B6-DB4C-9A0E-169F425B4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7752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4D2AEA-4153-5E48-BF74-12AF77C58C3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B9F29-6675-2F45-90F1-1DB9EC669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07986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1B99561-87F4-0042-9D24-DF570137C92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94C44-B55A-8841-A13E-862F5BFD5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6247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B09042E-73A7-DF46-AD0C-3FF21E3D789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A8EA4-BE3E-DD45-A01E-FE50D2969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67114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D4642BB5-5BED-4842-87CC-F29B6A96262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454E7-DD5C-F34E-A9C7-DFAF36854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2246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DA2FC5F-5870-8A45-9B84-7D6E69FD3B4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C85D1-F562-CB46-8261-41398522A5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6675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5B200E1-6636-1649-9DED-432CAE911B4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A7AE1-6BBE-F840-AF1A-310944D3F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77849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8739EC4-890C-D24D-9E07-CF4ACED2E47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84516-A103-1041-B03C-567338219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873178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5BEFBB1-6AE6-864C-A7BB-B4E2D71E675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4233AC-655B-EB47-BAB5-F5BB140D3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0108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ABB0C44-62DE-F74A-AD5F-2A81042D1B8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10FA3-9625-C546-9502-783E8E60F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592380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8322327-2E0D-AD4D-96A2-2E4D1DCA1DF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FDD3F-5640-B245-BE42-A5765B343A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191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9A514AD-5EC6-E949-9AAA-7236B45E3F3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106E1-55B6-8D49-AC7C-FB47F410F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3663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2E04B05-D983-4A4A-A71F-19232D54C1D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1FC4F-FA23-F647-A56C-974895B4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1503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A6A09917-E1D3-2F4D-AD57-21FC4C5E80F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78E04-CB9D-EC4A-97C6-BAA916ABC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81137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125AF9A-7004-AE45-80B3-89B028494A4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E6BD9-2924-294E-A954-564A4759E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5725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A0BB045-B64B-AE4B-A5F9-2A2AD8B6D02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0531B-D32B-4A4F-BFDA-06E63F1083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63789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26586DE-963A-324C-B750-B1A3CCDC999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8E248-2538-D749-85C8-68EB115B9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78278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6BDBDB8-0CE8-1E47-9B71-D1873E2D48E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A286C-9683-6641-B3EC-23067BC3ED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04272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D06DC87-7834-FD4C-9DB6-17203B529DF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AEC7F-673A-CB43-8CB4-5D46ED56C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447174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5716002-1FFE-C246-9A0C-052B11BB274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B3E8C-7428-A748-B4EC-93031E327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7443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BB8C3B6-1D23-A94E-8DAA-F6716D38E83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57D6D-1868-EC44-A695-14D58BA28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68550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BCF0288-22EC-3544-862E-E1FBD2289F6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A5638-71D5-A04A-9A89-C4184546BA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24459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A357F96-487C-614D-9F0E-E11929F66C9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D4388-6448-B342-956C-7587EFF067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4141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802844FA-6D15-6D49-B6B1-00051E9A0C1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05D22-B76C-B14B-BD68-000067B73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0335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DBD75418-D0C4-044B-9B7F-746080A2BE6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093ED-5A65-5645-ADF8-3D4294531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0305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3DF094A-54EA-FD46-83C9-46C39549ECA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8123F-0B06-8A40-BE35-30B5D36976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8121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DA5BFD36-484E-BC49-BA76-2675AAEDFCC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589F1-04A0-A149-A7E7-FDBE82B51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3550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3A2132EF-2105-6943-A993-48970D23723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777AD-0898-E344-BA7A-BB857EC05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4072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F4D48DBC-CB18-4542-9D7C-3C97BA0B658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8F905-85A2-0342-8030-BA912543F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770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63F0CEE-A4AF-2542-87CB-2D290C49EB7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030D0-9D08-E840-81FF-C602CD5CB8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94750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54E8FE4-962B-B34C-B40D-C20B0E66544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DF8DC-4997-7244-9FC6-498982B51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65189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C2B7984-D1DC-2748-809D-75062A49A49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703A6-5971-1540-A8D3-4879E325D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9031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52BC4E1-787C-4A49-897B-AAC71C5A3D4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D18C2-ED6A-B946-BD66-B744F7054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7785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77F4365-9051-1B47-BB43-1408C8ADA79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ABB7D-0F4E-C745-82B2-95DEFC6AA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6285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ECCC624-EA75-EF4E-A08C-FE70AEEF93E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D9A3D-9740-9544-A2C5-D4054A9C8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92549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4C3FBE0-3D03-2346-8776-87615490985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7E7E0-9781-3644-9E56-D8464CC1F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8348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255F96A-B04A-3649-9891-82B989057A5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ADCC2-BFE0-AB44-81B5-F0BA1C56C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167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F3D3250-14EA-0249-8743-23B7F731D81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8D1AA-7FAA-214E-A8D7-F63BC430FE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0447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993C529-4A30-7C40-AE49-6B2D9A35AAD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5C7BE-F856-CE44-B032-FC98FB39B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09796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5BA9D05-56ED-AA40-816D-A85FFA7B7E8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7C7BA-CA8C-6F43-A1DC-640241B02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3685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E89B734-B7CA-2F44-B5F0-8459EFC0EDF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C9119-90FE-124B-92BD-95541C169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111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A2DF581-54DA-F047-89C6-0C03E96D840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9BD9-5B5F-D14C-94EF-101248676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16934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53F2D08-3BFB-E64C-A2EF-C1D00B30EA9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2E600-7FE1-6D45-B44A-8DDD561E07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98762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D271656-130A-F345-A125-6715CC94DF0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DA9F7-544C-D945-B849-2A37A25F72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505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23698CF-C3CF-FD43-AF68-2E31E4B4406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A4A81-0631-8F43-85EE-B21A3220F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75204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BC5CAAD-387C-3B47-8D74-58FFEEED1A4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A0B10-04F1-3D41-9700-B3B71711B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5323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12BA3CA-A1B5-1642-97BE-D22205704EF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B0A5A-BB39-924A-99F5-D0CB2376C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5507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359D838-D4D0-2543-B5F6-6ECD7443658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901EA-9C70-B54F-8A13-2A66897BB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161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C0EB27A-334F-CA40-BC0A-78A27B17C23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CB961-0055-8C45-93B1-E4EA2E8D06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30959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547AA47-6451-9845-9A31-34967488293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23B3E-3A6C-4D4B-A15C-E0306AF8D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401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A2058AC-E3D8-ED45-8E70-4FF12667C50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A3002-71A2-4546-BDA6-F55D4785F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8133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4851FD6-5216-6C4E-8CA6-1A28F463619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BC14D-2C2E-0D44-B1FE-0CD6341A3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3884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DE9BAC6-08F3-4B45-AFA8-F0AE74FB4AC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2CADE-E70E-3149-AFFB-17735544F5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11127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CF4F6ADB-19FE-FA4E-958D-57F196BA953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106FB-8BD0-0340-BD02-1C9371AD0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28237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2D48AAFE-9291-9249-B744-16ECA41093F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42676-3A81-954F-9406-744179065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43609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FE52E22C-E03A-DD42-92E4-16E6359D16D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1A810-0D72-8743-9613-2B43AD69B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1955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34EB453D-E7F4-9E4D-B6AC-1439863D8B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CD4BD-49F4-6840-969A-695FCE36A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86393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606367BD-49DD-824E-995E-F6D4C7AD8FF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F98F0-A6D7-AF4B-AA5B-C03CCA1FC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6572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6FA29D7-627E-544D-9BC4-B393A1579EF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A9711-6001-2C4C-B968-51AEDFD9B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7929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548711C7-20FA-924F-BFF3-589945B6E71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D830D-DDE3-524A-9D4F-476ABAD9AB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0346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149EA7EF-F1AE-BB4F-B6AB-8E5CD3AD3EF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EF931-6C76-7447-A8D7-AF73DE205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9897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DF5F20F1-57D8-A248-813E-DBCDC8F36DE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148B9-1993-6048-A4AD-25FCD3637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3479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9D194E5-9450-794E-9F57-13697ADA401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3E40-2F7E-7246-8ADB-738A9B751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92286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9339D86-C286-A24E-9C27-F42A84E3C0B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93D25-FE37-984E-AD5E-EA5726F592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4170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B1884B05-6342-2844-97AB-6E2C026DD2B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1A88B-3BA3-8145-AEE0-25307B787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0342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820B2D8-B72A-AF4B-A78B-8B41CB852DB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73DC1-A086-5142-A560-DBDE8B539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026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E16D1B0-7C97-844A-ABF9-3C76E51C98B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C915D-89E3-CC41-97FD-F18900971A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0776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3C25E75-BA4A-284C-A634-927A044C106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43C72-28D2-1843-8C0E-D17C3313D3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82416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EAD95AF-169C-1541-B9CF-16604184A2A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79A5C-8C7A-4949-9D26-90C70B3A4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585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64ECC40-80A1-424F-85E4-11AA6435CBC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D2E87-29D8-4848-9708-125F08204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78690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04A77F6-52CF-9145-8CD2-2614BB43E0E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1D11D-361B-0547-BAD8-A1DCD236D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79192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48F016C-4105-4F40-9753-BF0CE36B884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FE48C-98DF-BD40-9F29-0F8AB669B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61816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DF5AFD0-9FD6-B944-B26B-6A721EF76EA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15BB6-E8D1-5143-8D7A-9D504BB05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198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97DA160-99AA-CB43-9CE7-D7F98AE7B1A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49B7A-0319-6649-9AE6-6B4A6EB38C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0155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FA09F8A-80DA-D04A-9CD7-57E95AC98CB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749E5-F167-FB43-B06E-EA10ECA26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12902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52F6010-421B-FC4D-8911-D1340CC4F21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035CF-53F4-DA4F-9992-856F8D6F0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1588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4BB2AC9-C9A0-A64E-B39F-F92B000271A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ECCF4-5131-BB47-90B2-7CA85C7E8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60034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E30A8E3-553A-1445-B5A2-13FFF0D9D50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3DED4-2076-5B42-AC1F-887E1BBF0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52291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0845058-0568-274D-B94A-810D9233B06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A8057-9363-AC47-A24B-EC7D0ED33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62521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FDC753-1F81-B848-A5D4-4D8FC96F2C8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6EE76-760A-CE42-AC0D-885B545BE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0666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59F046D0-9E51-294D-9249-E9805E3FCE4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AC9C0-5E7C-B34D-AF93-EEF13CF8B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69943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69E2693-CF6E-2549-9900-A893B004152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DB55C-0D9D-CA43-8FE3-061512C1C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63198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3FB3076-407E-D345-AC16-E927F4124A2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C496A-206E-504F-9674-5DC331A185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1236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77A30CD-676D-0741-87E6-B9E966C0EA9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EF5E1-A985-6E47-8932-A1525C365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67378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A0264E7-2D64-924E-8093-D58B946EC01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D9773-F226-9A4F-B87C-C47914846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98347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BB451FE-AF3C-9F40-BD4F-BF0A617DD77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F6DA8-0CB3-9E4E-9EBC-BBD5B1E67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2507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AADF4BE-0EC1-B349-B327-720F4C8C20C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BAD18-AC00-0E49-AF7B-055279E10B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4981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8CA45B0-5FBA-1343-9FD0-2DDC830B97C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3A484-DB47-8443-BE01-36A8A9573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12988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2EF1710-DB2A-9249-B55D-01DDB44607E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2CCB6-F9CB-424A-9D7B-72BB892E25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75541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6CC5323-7E10-D442-90E4-7F9B9A41E91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14C75-32EF-7844-8151-3C22C60CD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54440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C39366F-D341-3A4F-9B90-E95BE75DD96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CD4E9-96EC-1647-B807-A310D8DDD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4416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DCCF44D-E439-D84E-B09D-258AC0E792C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3C993-0029-C846-A59B-35FFC6F03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91300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051B26E-209D-C345-A5C9-6CD4D705D44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365C6-486B-EA4B-8736-9047FAF817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78639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825" y="1316038"/>
            <a:ext cx="3468688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3" y="1316038"/>
            <a:ext cx="3468687" cy="554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A4EAB2F-0423-5D45-9FD3-F017113D19C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C0029-927F-E744-A6E9-A657194E0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69290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7130112-EC3D-6D41-AFDB-310E90AE6B3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2AF02-1DE8-6848-BB8B-EB1B62E6B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08930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28B469E-6D69-014E-980A-FA3EDF345F6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70392-1A2F-3947-9690-2E5E792AC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4159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80851A1-D6A8-9640-9A29-8E8CE941F6F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57BE7-400D-194B-9AFB-E9CA347B2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72642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4815F39-045A-1E4B-A312-168364B2CE1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CDF28-0F2D-2046-A4CF-FA13FC51C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27354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87BF4F9-5B3D-7841-8A91-53540CA8547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5773D-4587-CA4A-A9DD-0B8A3A3E1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8504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2375685-0C9F-8345-9866-77A28593CB6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2C412-D7C8-3448-B7FB-5AB0B65B4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9385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0"/>
            <a:ext cx="1785937" cy="6858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6850" y="0"/>
            <a:ext cx="5205413" cy="6858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940C279-8049-F54A-916E-F5992DE5F20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93440-4D27-1D48-AF4E-29912ECA4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76282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F7FBCD7D-7B72-1041-B0A6-5E04BCE4B05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03A9E-8E5F-A943-B387-669A07865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4381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02A4005-C4DD-F54A-8D6C-BD131D60655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96F0F-F6C6-3E4E-A97F-FA72167A6B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27641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265BC080-CF5A-024D-944C-5F253C237FA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8EBC1-7438-E74F-B3F6-816AE1B4C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4172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9D61663-13C0-4640-B4B1-5264883126E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207D4-73B3-364A-9F60-40752FAF0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73072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91CD266-2EC8-B94B-A388-1F1CB720CEB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E7608-5E46-DF48-A798-4D41B41DC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0404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4BC741F-DDBD-214F-ADD9-6E54C40D767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0636F-044E-1843-B4AC-8DA6A22F6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80037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3DA34B3C-25B6-C449-996F-02C4977CF2E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15309-B005-6249-B0BB-84FDBF952D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11120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AE604AA2-FFD6-2142-8948-1DE20870264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61CB4-177E-6D49-BC1D-F0A1664F6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5347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7FA279CE-39DE-B743-9671-7AA59AB0E02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AF52A-7EA6-304B-A2D3-09DF778A4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80914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7330B97-423C-9846-A740-38333A8A0E4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95016-A627-7F42-A573-69CE80722C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85921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220BCC8E-35DE-EC48-BB46-5CEBA2C6FC8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5BF3A-8E8A-3449-9140-1448FCF9C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27048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1DC8C5CF-2245-0E4E-9353-9A148DFF062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D8C44-C2AB-374C-B586-A4BA9267D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5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D5E0FD9-2BA9-9F48-B82B-819F36E2D9B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DA22A21-5D33-E346-B5AB-D24B3E5856FB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98D1B3E6-965A-5E4C-8D87-93F8089D81D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50FE53B-8F98-354F-AE31-9A1B83E2E67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>
            <a:extLst>
              <a:ext uri="{FF2B5EF4-FFF2-40B4-BE49-F238E27FC236}">
                <a16:creationId xmlns:a16="http://schemas.microsoft.com/office/drawing/2014/main" id="{B68CA971-841F-A548-AAEB-5D41F04E6C5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309AD3E3-BF2C-244F-8044-EA950755FB9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314B79C4-2031-1E49-B802-AA3852059CF7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E555582B-3CED-7A4E-A974-5888DC35FE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>
            <a:extLst>
              <a:ext uri="{FF2B5EF4-FFF2-40B4-BE49-F238E27FC236}">
                <a16:creationId xmlns:a16="http://schemas.microsoft.com/office/drawing/2014/main" id="{B9E5CA2E-BB8A-0A4B-BDC9-D012A8C682D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CC1C36E-547D-714F-8514-73E3C9E09A4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600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BC2315CE-37D9-0940-9AC9-728EB43179F4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245225"/>
            <a:ext cx="3730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47AA78F4-806A-BC4E-B530-59E744DA20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9pPr>
    </p:titleStyle>
    <p:bodyStyle>
      <a:lvl1pPr marL="188913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74675" indent="-19526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795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98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1177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749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321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893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465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4ADD0A96-8113-7F42-9E93-FF7A74921E8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FB6B2ACB-A832-6C44-AE17-75834B7A7CA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BB27612-7AE5-DD45-8130-D112FAB4EBAE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fld id="{355D615A-B458-4540-8F47-3A66EC08C1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208CAA4A-D73E-7D4A-B183-68575BFEBF17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B975D98-23ED-4A46-A22A-1F804B97E0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>
            <a:extLst>
              <a:ext uri="{FF2B5EF4-FFF2-40B4-BE49-F238E27FC236}">
                <a16:creationId xmlns:a16="http://schemas.microsoft.com/office/drawing/2014/main" id="{3FE5A497-B874-6E47-9098-0DD344F282BB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44323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E26C9C60-1D66-794E-9171-68E3038E8A62}"/>
              </a:ext>
            </a:extLst>
          </p:cNvPr>
          <p:cNvSpPr>
            <a:spLocks/>
          </p:cNvSpPr>
          <p:nvPr/>
        </p:nvSpPr>
        <p:spPr bwMode="auto">
          <a:xfrm>
            <a:off x="8775700" y="5219700"/>
            <a:ext cx="381000" cy="2476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en-US" sz="50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2111</a:t>
            </a:r>
          </a:p>
          <a:p>
            <a:pPr marL="39688">
              <a:defRPr/>
            </a:pPr>
            <a:r>
              <a:rPr lang="en-US" sz="50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2005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13B15ADF-B39D-3943-AF61-4698251D5A4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160773" name="Rectangle 4">
            <a:extLst>
              <a:ext uri="{FF2B5EF4-FFF2-40B4-BE49-F238E27FC236}">
                <a16:creationId xmlns:a16="http://schemas.microsoft.com/office/drawing/2014/main" id="{356E1B21-A0D4-654C-99C1-0F91D8827A7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>
            <a:extLst>
              <a:ext uri="{FF2B5EF4-FFF2-40B4-BE49-F238E27FC236}">
                <a16:creationId xmlns:a16="http://schemas.microsoft.com/office/drawing/2014/main" id="{502129A1-3523-CE47-98F3-F60EEDC27AF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8B849F7E-9B58-6343-A0BD-C80B0400D81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600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4DF03F51-F089-9849-8366-63259BCADA9B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245225"/>
            <a:ext cx="3730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987FDF56-F6F4-4E4A-9093-F6963C0ADC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9pPr>
    </p:titleStyle>
    <p:bodyStyle>
      <a:lvl1pPr marL="188913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74675" indent="-19526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795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98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1177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749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321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893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465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>
            <a:extLst>
              <a:ext uri="{FF2B5EF4-FFF2-40B4-BE49-F238E27FC236}">
                <a16:creationId xmlns:a16="http://schemas.microsoft.com/office/drawing/2014/main" id="{6F0BEF1C-7C13-7D45-94C7-84C25A31E8E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8A60F514-0B1E-C546-A1E6-0E982ED8040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600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A7F300CD-5217-AA48-BC34-3CDD111B0DD2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245225"/>
            <a:ext cx="3730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680E9F00-3D44-7041-AA98-E46B295291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9pPr>
    </p:titleStyle>
    <p:bodyStyle>
      <a:lvl1pPr marL="188913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74675" indent="-19526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795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98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1177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749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321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893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465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>
            <a:extLst>
              <a:ext uri="{FF2B5EF4-FFF2-40B4-BE49-F238E27FC236}">
                <a16:creationId xmlns:a16="http://schemas.microsoft.com/office/drawing/2014/main" id="{8AE772D3-A5B6-0244-B559-4569B7AC44ED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FC8F54C3-0373-8B48-A5CA-ECEB1C85BFD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623C714-5491-2446-8044-B6EFFA2E262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586D0C4-6E53-7E4C-A03B-8C04D9CE83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600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9pPr>
    </p:titleStyle>
    <p:bodyStyle>
      <a:lvl1pPr marL="188913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74675" indent="-19526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795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98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1177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749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321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893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465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A773AC8E-0F39-DC48-9F0C-41D1A60F0AE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C190200B-8BAE-804C-A19B-F075C20B3DB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600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5264477C-3002-5847-817A-87731BE893F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245225"/>
            <a:ext cx="3730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81EADB16-C11C-1148-B0BC-B144EF1A82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Heiti SC Medium" charset="-122"/>
          <a:cs typeface="Heiti SC Medium" charset="-122"/>
          <a:sym typeface="Arial" charset="0"/>
        </a:defRPr>
      </a:lvl9pPr>
    </p:titleStyle>
    <p:bodyStyle>
      <a:lvl1pPr marL="188913" indent="-18891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74675" indent="-195263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795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98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1177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749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321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893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46525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E8FC1646-B55E-E841-A68B-9780695FAEC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BF9125E-79A6-F14B-B705-F40B522F524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7CF16BA4-0AB6-884E-8069-7C8CEB78F7C3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E7AF27A7-5481-154A-9EFC-FFC5347120E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CAB7A6F5-7174-434E-B6A7-1A7AC6FBC594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A991839-5A80-2D4F-B73B-90D5FFB874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>
            <a:extLst>
              <a:ext uri="{FF2B5EF4-FFF2-40B4-BE49-F238E27FC236}">
                <a16:creationId xmlns:a16="http://schemas.microsoft.com/office/drawing/2014/main" id="{03F72808-E542-5846-B99B-7658DDCA31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4DAA09E2-E395-6542-9392-6E9FD35D9167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09A7D141-4063-164D-95C8-FFED7EA7A95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1202342-1215-3B47-892F-5C983B8466B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B554EBF9-080A-0045-B0C9-2F485773070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CFA3FF99-3422-D34B-A5F7-544D8F912CB9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EA0F867B-5428-A64D-8AD2-3010C7C5FC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442AB165-3AC0-D34D-A4C1-703D698DAE9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>
            <a:extLst>
              <a:ext uri="{FF2B5EF4-FFF2-40B4-BE49-F238E27FC236}">
                <a16:creationId xmlns:a16="http://schemas.microsoft.com/office/drawing/2014/main" id="{7FA59455-D074-3E48-BBDF-E0036D6EBCF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0825" y="1316038"/>
            <a:ext cx="70897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07EE2C95-E67F-A24C-BF0C-D7EBB50CD9AB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63B89147-5E10-4C43-8663-984F9E8BB21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88F9E8AC-C4F6-A945-B2A9-C8A98E27596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466850" y="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5D4761D5-F5E1-EE40-8627-87ED5B05241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6DA6287-C286-C94D-A524-8785CEC45C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68A639"/>
          </a:solidFill>
          <a:latin typeface="Tahoma" charset="0"/>
          <a:ea typeface="Heiti SC Light" charset="-122"/>
          <a:cs typeface="Heiti SC Light" charset="-122"/>
          <a:sym typeface="Tahoma" charset="0"/>
        </a:defRPr>
      </a:lvl9pPr>
    </p:titleStyle>
    <p:bodyStyle>
      <a:lvl1pPr marL="287338" indent="-287338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68A639"/>
        </a:buClr>
        <a:buSzPct val="89000"/>
        <a:buFont typeface="Webdings" pitchFamily="2" charset="2"/>
        <a:buChar char="="/>
        <a:defRPr sz="21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592138" indent="-2540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0112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14303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–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1849438" indent="-228600" algn="l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panose="020B0604030504040204" pitchFamily="34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3066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6pPr>
      <a:lvl7pPr marL="27638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7pPr>
      <a:lvl8pPr marL="32210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8pPr>
      <a:lvl9pPr marL="3678238" indent="-228600" algn="l" rtl="0" fontAlgn="base">
        <a:lnSpc>
          <a:spcPct val="105000"/>
        </a:lnSpc>
        <a:spcBef>
          <a:spcPts val="500"/>
        </a:spcBef>
        <a:spcAft>
          <a:spcPct val="0"/>
        </a:spcAft>
        <a:buClr>
          <a:srgbClr val="404040"/>
        </a:buClr>
        <a:buSzPct val="100000"/>
        <a:buFont typeface="Tahoma" charset="0"/>
        <a:buChar char="»"/>
        <a:defRPr sz="2000">
          <a:solidFill>
            <a:srgbClr val="404040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lop.no/bilder/Prinsipptegning%20Infiltr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5" Type="http://schemas.openxmlformats.org/officeDocument/2006/relationships/hyperlink" Target="http://www.avlop.no" TargetMode="Externa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jpeg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1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8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1">
            <a:extLst>
              <a:ext uri="{FF2B5EF4-FFF2-40B4-BE49-F238E27FC236}">
                <a16:creationId xmlns:a16="http://schemas.microsoft.com/office/drawing/2014/main" id="{0F326604-43D0-E041-B662-7D368CA7A3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198668" name="Rectangle 2">
              <a:extLst>
                <a:ext uri="{FF2B5EF4-FFF2-40B4-BE49-F238E27FC236}">
                  <a16:creationId xmlns:a16="http://schemas.microsoft.com/office/drawing/2014/main" id="{B445F5EF-F5E6-484C-B9A4-C99F059D4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198669" name="Rectangle 3">
              <a:extLst>
                <a:ext uri="{FF2B5EF4-FFF2-40B4-BE49-F238E27FC236}">
                  <a16:creationId xmlns:a16="http://schemas.microsoft.com/office/drawing/2014/main" id="{6ACD675F-462D-6844-B316-5759C4C13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198659" name="Text Box 4">
            <a:extLst>
              <a:ext uri="{FF2B5EF4-FFF2-40B4-BE49-F238E27FC236}">
                <a16:creationId xmlns:a16="http://schemas.microsoft.com/office/drawing/2014/main" id="{1256D861-2D0F-7644-9316-338B693EB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FA68415-6D2F-FE45-946D-C5B1505AFD0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98660" name="Rectangle 5">
            <a:extLst>
              <a:ext uri="{FF2B5EF4-FFF2-40B4-BE49-F238E27FC236}">
                <a16:creationId xmlns:a16="http://schemas.microsoft.com/office/drawing/2014/main" id="{6DF356C6-0BE2-DC41-BEF9-2838D94982A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198661" name="Picture 6">
            <a:extLst>
              <a:ext uri="{FF2B5EF4-FFF2-40B4-BE49-F238E27FC236}">
                <a16:creationId xmlns:a16="http://schemas.microsoft.com/office/drawing/2014/main" id="{B327D9B0-3BD2-C440-8527-E3A08545A04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Rectangle 7">
            <a:extLst>
              <a:ext uri="{FF2B5EF4-FFF2-40B4-BE49-F238E27FC236}">
                <a16:creationId xmlns:a16="http://schemas.microsoft.com/office/drawing/2014/main" id="{14CA88F1-8097-BE47-8842-B736EF922A99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198663" name="Rectangle 8">
            <a:extLst>
              <a:ext uri="{FF2B5EF4-FFF2-40B4-BE49-F238E27FC236}">
                <a16:creationId xmlns:a16="http://schemas.microsoft.com/office/drawing/2014/main" id="{F167F808-EA22-F24F-A2E6-BF3B7BCF55C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198664" name="Rectangle 9">
            <a:extLst>
              <a:ext uri="{FF2B5EF4-FFF2-40B4-BE49-F238E27FC236}">
                <a16:creationId xmlns:a16="http://schemas.microsoft.com/office/drawing/2014/main" id="{282DA535-8DDE-6741-B076-D629615F55AF}"/>
              </a:ext>
            </a:extLst>
          </p:cNvPr>
          <p:cNvSpPr>
            <a:spLocks/>
          </p:cNvSpPr>
          <p:nvPr/>
        </p:nvSpPr>
        <p:spPr bwMode="auto">
          <a:xfrm>
            <a:off x="6350" y="5562600"/>
            <a:ext cx="889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1</a:t>
            </a:r>
          </a:p>
        </p:txBody>
      </p:sp>
      <p:sp>
        <p:nvSpPr>
          <p:cNvPr id="198665" name="Rectangle 10">
            <a:extLst>
              <a:ext uri="{FF2B5EF4-FFF2-40B4-BE49-F238E27FC236}">
                <a16:creationId xmlns:a16="http://schemas.microsoft.com/office/drawing/2014/main" id="{7E0CFD48-EAC8-0A47-A8FA-4466BF1BD3B0}"/>
              </a:ext>
            </a:extLst>
          </p:cNvPr>
          <p:cNvSpPr>
            <a:spLocks/>
          </p:cNvSpPr>
          <p:nvPr/>
        </p:nvSpPr>
        <p:spPr bwMode="auto">
          <a:xfrm>
            <a:off x="1231900" y="1125538"/>
            <a:ext cx="76073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br>
              <a:rPr lang="en-US" altLang="en-US" sz="4400" b="1">
                <a:solidFill>
                  <a:schemeClr val="tx1"/>
                </a:solidFill>
                <a:latin typeface="Times New Roman" panose="02020603050405020304" pitchFamily="18" charset="0"/>
                <a:ea typeface="ヒラギノ明朝 ProN W6" panose="02020300000000000000" pitchFamily="18" charset="-128"/>
                <a:sym typeface="Times New Roman" panose="02020603050405020304" pitchFamily="18" charset="0"/>
              </a:rPr>
            </a:br>
            <a:r>
              <a:rPr lang="en-US" altLang="en-US" sz="3600">
                <a:solidFill>
                  <a:schemeClr val="tx1"/>
                </a:solidFill>
                <a:cs typeface="Arial" panose="020B0604020202020204" pitchFamily="34" charset="0"/>
              </a:rPr>
              <a:t>Wastewater treatment in cold/arctic climate with a focus on small scale and onsite systems</a:t>
            </a:r>
          </a:p>
        </p:txBody>
      </p:sp>
      <p:sp>
        <p:nvSpPr>
          <p:cNvPr id="198666" name="Rectangle 11">
            <a:extLst>
              <a:ext uri="{FF2B5EF4-FFF2-40B4-BE49-F238E27FC236}">
                <a16:creationId xmlns:a16="http://schemas.microsoft.com/office/drawing/2014/main" id="{DE5C5F18-07EC-A54A-BA80-63295038B794}"/>
              </a:ext>
            </a:extLst>
          </p:cNvPr>
          <p:cNvSpPr>
            <a:spLocks/>
          </p:cNvSpPr>
          <p:nvPr/>
        </p:nvSpPr>
        <p:spPr bwMode="auto">
          <a:xfrm>
            <a:off x="1066800" y="4953000"/>
            <a:ext cx="86106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Professor, </a:t>
            </a:r>
            <a:r>
              <a:rPr lang="en-US" altLang="en-US" sz="2000" b="1">
                <a:solidFill>
                  <a:schemeClr val="tx1"/>
                </a:solidFill>
                <a:cs typeface="Arial" panose="020B0604020202020204" pitchFamily="34" charset="0"/>
              </a:rPr>
              <a:t>Petter D. Jenssen</a:t>
            </a: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Department of Plant- and Environmental Sciences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Norwegian University of Life Sciences (UMB) </a:t>
            </a:r>
          </a:p>
        </p:txBody>
      </p:sp>
      <p:sp>
        <p:nvSpPr>
          <p:cNvPr id="198667" name="Rectangle 12">
            <a:extLst>
              <a:ext uri="{FF2B5EF4-FFF2-40B4-BE49-F238E27FC236}">
                <a16:creationId xmlns:a16="http://schemas.microsoft.com/office/drawing/2014/main" id="{3F7CCAFF-968A-204B-9E8F-F80A09E48F89}"/>
              </a:ext>
            </a:extLst>
          </p:cNvPr>
          <p:cNvSpPr>
            <a:spLocks/>
          </p:cNvSpPr>
          <p:nvPr/>
        </p:nvSpPr>
        <p:spPr bwMode="auto">
          <a:xfrm>
            <a:off x="1181100" y="152400"/>
            <a:ext cx="838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275"/>
              </a:spcBef>
            </a:pPr>
            <a:endParaRPr lang="en-US" altLang="en-US" sz="1200" b="1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313"/>
              </a:spcBef>
            </a:pPr>
            <a:r>
              <a:rPr lang="en-US" altLang="en-US" sz="1400" b="1">
                <a:solidFill>
                  <a:schemeClr val="tx1"/>
                </a:solidFill>
                <a:cs typeface="Arial" panose="020B0604020202020204" pitchFamily="34" charset="0"/>
              </a:rPr>
              <a:t>28th Alaska Health Summit, January 10-13, 2011</a:t>
            </a:r>
            <a:br>
              <a:rPr lang="en-US" altLang="en-US" sz="1200" b="1">
                <a:solidFill>
                  <a:schemeClr val="tx1"/>
                </a:solidFill>
                <a:ea typeface="ヒラギノ角ゴ ProN W6" panose="020B0300000000000000" pitchFamily="34" charset="-128"/>
              </a:rPr>
            </a:br>
            <a:r>
              <a:rPr lang="en-US" altLang="en-US" sz="160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Number Placeholder 3">
            <a:extLst>
              <a:ext uri="{FF2B5EF4-FFF2-40B4-BE49-F238E27FC236}">
                <a16:creationId xmlns:a16="http://schemas.microsoft.com/office/drawing/2014/main" id="{02DE9E9E-0935-674F-B9B1-95B87E063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2C946BF-6FD9-114B-83AA-DA5BC456FC43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10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7875" name="Rectangle 1">
            <a:extLst>
              <a:ext uri="{FF2B5EF4-FFF2-40B4-BE49-F238E27FC236}">
                <a16:creationId xmlns:a16="http://schemas.microsoft.com/office/drawing/2014/main" id="{3B52A1E4-E8C1-7641-83D6-8753685A820C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07876" name="Picture 2">
            <a:extLst>
              <a:ext uri="{FF2B5EF4-FFF2-40B4-BE49-F238E27FC236}">
                <a16:creationId xmlns:a16="http://schemas.microsoft.com/office/drawing/2014/main" id="{B206C946-ABD0-AE46-B346-98442C88137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Rectangle 3">
            <a:extLst>
              <a:ext uri="{FF2B5EF4-FFF2-40B4-BE49-F238E27FC236}">
                <a16:creationId xmlns:a16="http://schemas.microsoft.com/office/drawing/2014/main" id="{37A0483D-BADF-5348-9075-19753E592224}"/>
              </a:ext>
            </a:extLst>
          </p:cNvPr>
          <p:cNvSpPr>
            <a:spLocks/>
          </p:cNvSpPr>
          <p:nvPr/>
        </p:nvSpPr>
        <p:spPr bwMode="auto">
          <a:xfrm>
            <a:off x="457200" y="787400"/>
            <a:ext cx="7772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 - towns and smaller settlements</a:t>
            </a:r>
          </a:p>
        </p:txBody>
      </p:sp>
      <p:pic>
        <p:nvPicPr>
          <p:cNvPr id="207878" name="Picture 4">
            <a:extLst>
              <a:ext uri="{FF2B5EF4-FFF2-40B4-BE49-F238E27FC236}">
                <a16:creationId xmlns:a16="http://schemas.microsoft.com/office/drawing/2014/main" id="{814C0EC2-41B5-DF4E-8738-19DE8E34024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76425"/>
            <a:ext cx="2667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Rectangle 5">
            <a:extLst>
              <a:ext uri="{FF2B5EF4-FFF2-40B4-BE49-F238E27FC236}">
                <a16:creationId xmlns:a16="http://schemas.microsoft.com/office/drawing/2014/main" id="{07F5CB79-A944-104C-9553-079185F9CE2B}"/>
              </a:ext>
            </a:extLst>
          </p:cNvPr>
          <p:cNvSpPr>
            <a:spLocks/>
          </p:cNvSpPr>
          <p:nvPr/>
        </p:nvSpPr>
        <p:spPr bwMode="auto">
          <a:xfrm>
            <a:off x="3886200" y="5029200"/>
            <a:ext cx="1033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”Honey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buckets”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45C50D5-AE4C-704E-A1D7-BAA263C99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3B9547C-5796-A143-AC1F-114BF8BAE49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4131" name="Group 1">
            <a:extLst>
              <a:ext uri="{FF2B5EF4-FFF2-40B4-BE49-F238E27FC236}">
                <a16:creationId xmlns:a16="http://schemas.microsoft.com/office/drawing/2014/main" id="{885561C7-1952-BB4C-ACE9-D51297E7E84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4143" name="Rectangle 2">
              <a:extLst>
                <a:ext uri="{FF2B5EF4-FFF2-40B4-BE49-F238E27FC236}">
                  <a16:creationId xmlns:a16="http://schemas.microsoft.com/office/drawing/2014/main" id="{D240A57C-1668-B546-B9AA-D2736A3AC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4144" name="Rectangle 3">
              <a:extLst>
                <a:ext uri="{FF2B5EF4-FFF2-40B4-BE49-F238E27FC236}">
                  <a16:creationId xmlns:a16="http://schemas.microsoft.com/office/drawing/2014/main" id="{02966900-AD86-CE4A-8863-94BDC8F83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4132" name="Rectangle 4">
            <a:extLst>
              <a:ext uri="{FF2B5EF4-FFF2-40B4-BE49-F238E27FC236}">
                <a16:creationId xmlns:a16="http://schemas.microsoft.com/office/drawing/2014/main" id="{F0242928-282B-3040-B342-C29CAA81179A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4133" name="Picture 5">
            <a:extLst>
              <a:ext uri="{FF2B5EF4-FFF2-40B4-BE49-F238E27FC236}">
                <a16:creationId xmlns:a16="http://schemas.microsoft.com/office/drawing/2014/main" id="{41DB8F9B-FB32-A247-B623-ACCD977474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4" name="Rectangle 6">
            <a:extLst>
              <a:ext uri="{FF2B5EF4-FFF2-40B4-BE49-F238E27FC236}">
                <a16:creationId xmlns:a16="http://schemas.microsoft.com/office/drawing/2014/main" id="{6157C00C-1F39-DE4D-AFB3-4D2C334E947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4135" name="Text Box 7">
            <a:extLst>
              <a:ext uri="{FF2B5EF4-FFF2-40B4-BE49-F238E27FC236}">
                <a16:creationId xmlns:a16="http://schemas.microsoft.com/office/drawing/2014/main" id="{24B7F576-F1D2-E845-B821-EFB0292F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9F7019F6-8C2A-3A4B-8D6E-75C19BF7CDD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4136" name="Picture 8">
            <a:extLst>
              <a:ext uri="{FF2B5EF4-FFF2-40B4-BE49-F238E27FC236}">
                <a16:creationId xmlns:a16="http://schemas.microsoft.com/office/drawing/2014/main" id="{1EF9F245-6137-1A47-9176-7E789B69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478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7" name="Rectangle 9">
            <a:extLst>
              <a:ext uri="{FF2B5EF4-FFF2-40B4-BE49-F238E27FC236}">
                <a16:creationId xmlns:a16="http://schemas.microsoft.com/office/drawing/2014/main" id="{267E9454-D53D-474E-8AAC-1B76F451874A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4138" name="Rectangle 10">
            <a:extLst>
              <a:ext uri="{FF2B5EF4-FFF2-40B4-BE49-F238E27FC236}">
                <a16:creationId xmlns:a16="http://schemas.microsoft.com/office/drawing/2014/main" id="{9F1FE62D-DE55-CD40-AA06-6FCDA81217E1}"/>
              </a:ext>
            </a:extLst>
          </p:cNvPr>
          <p:cNvSpPr>
            <a:spLocks/>
          </p:cNvSpPr>
          <p:nvPr/>
        </p:nvSpPr>
        <p:spPr bwMode="auto">
          <a:xfrm>
            <a:off x="1016000" y="4699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Arctic?</a:t>
            </a:r>
          </a:p>
        </p:txBody>
      </p:sp>
      <p:sp>
        <p:nvSpPr>
          <p:cNvPr id="304139" name="Rectangle 11">
            <a:extLst>
              <a:ext uri="{FF2B5EF4-FFF2-40B4-BE49-F238E27FC236}">
                <a16:creationId xmlns:a16="http://schemas.microsoft.com/office/drawing/2014/main" id="{BB04ED1B-41CB-EF45-BE68-13676CF7BACC}"/>
              </a:ext>
            </a:extLst>
          </p:cNvPr>
          <p:cNvSpPr>
            <a:spLocks/>
          </p:cNvSpPr>
          <p:nvPr/>
        </p:nvSpPr>
        <p:spPr bwMode="auto">
          <a:xfrm>
            <a:off x="3587750" y="95250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Blackwater dewatering unit</a:t>
            </a:r>
          </a:p>
        </p:txBody>
      </p:sp>
      <p:pic>
        <p:nvPicPr>
          <p:cNvPr id="304140" name="Picture 12">
            <a:extLst>
              <a:ext uri="{FF2B5EF4-FFF2-40B4-BE49-F238E27FC236}">
                <a16:creationId xmlns:a16="http://schemas.microsoft.com/office/drawing/2014/main" id="{D806FAD3-2081-E345-8E28-D70E6C452C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181100"/>
            <a:ext cx="17700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41" name="Line 13">
            <a:extLst>
              <a:ext uri="{FF2B5EF4-FFF2-40B4-BE49-F238E27FC236}">
                <a16:creationId xmlns:a16="http://schemas.microsoft.com/office/drawing/2014/main" id="{58A9B135-201E-E742-BB5F-D41FF1273FE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657475" y="2268538"/>
            <a:ext cx="2354263" cy="1236662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42" name="Rectangle 14">
            <a:extLst>
              <a:ext uri="{FF2B5EF4-FFF2-40B4-BE49-F238E27FC236}">
                <a16:creationId xmlns:a16="http://schemas.microsoft.com/office/drawing/2014/main" id="{268AA4C1-9919-A44B-912F-EE240C28B14F}"/>
              </a:ext>
            </a:extLst>
          </p:cNvPr>
          <p:cNvSpPr>
            <a:spLocks/>
          </p:cNvSpPr>
          <p:nvPr/>
        </p:nvSpPr>
        <p:spPr bwMode="auto">
          <a:xfrm>
            <a:off x="4032250" y="4522788"/>
            <a:ext cx="3873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Final products:</a:t>
            </a:r>
          </a:p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* Organic soil/compost</a:t>
            </a:r>
          </a:p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* Clear odorless liquid</a:t>
            </a:r>
          </a:p>
          <a:p>
            <a:pPr eaLnBrk="1" hangingPunct="1"/>
            <a:endParaRPr lang="en-US" altLang="en-US" b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Number Placeholder 3">
            <a:extLst>
              <a:ext uri="{FF2B5EF4-FFF2-40B4-BE49-F238E27FC236}">
                <a16:creationId xmlns:a16="http://schemas.microsoft.com/office/drawing/2014/main" id="{E066C34F-7D4C-C14A-844A-F82BB20FA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3A13F1D-9658-A044-9F7D-DC536AA4AF39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101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05155" name="Rectangle 1">
            <a:extLst>
              <a:ext uri="{FF2B5EF4-FFF2-40B4-BE49-F238E27FC236}">
                <a16:creationId xmlns:a16="http://schemas.microsoft.com/office/drawing/2014/main" id="{07C4EE87-F9A3-424D-8ADA-D003CC7EE33D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305156" name="Picture 2">
            <a:extLst>
              <a:ext uri="{FF2B5EF4-FFF2-40B4-BE49-F238E27FC236}">
                <a16:creationId xmlns:a16="http://schemas.microsoft.com/office/drawing/2014/main" id="{C2F14BCE-B14C-774C-AF71-29288DD1C0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7" name="Picture 3">
            <a:extLst>
              <a:ext uri="{FF2B5EF4-FFF2-40B4-BE49-F238E27FC236}">
                <a16:creationId xmlns:a16="http://schemas.microsoft.com/office/drawing/2014/main" id="{2DEE3DCB-3177-2D45-B5FE-291AEC02DD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724025"/>
            <a:ext cx="2667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8" name="Rectangle 4">
            <a:extLst>
              <a:ext uri="{FF2B5EF4-FFF2-40B4-BE49-F238E27FC236}">
                <a16:creationId xmlns:a16="http://schemas.microsoft.com/office/drawing/2014/main" id="{B0C941DC-A261-4643-8047-4157723D330C}"/>
              </a:ext>
            </a:extLst>
          </p:cNvPr>
          <p:cNvSpPr>
            <a:spLocks/>
          </p:cNvSpPr>
          <p:nvPr/>
        </p:nvSpPr>
        <p:spPr bwMode="auto">
          <a:xfrm>
            <a:off x="1943100" y="4826000"/>
            <a:ext cx="1033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”Honey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buckets”</a:t>
            </a:r>
          </a:p>
        </p:txBody>
      </p:sp>
      <p:sp>
        <p:nvSpPr>
          <p:cNvPr id="305159" name="Rectangle 5">
            <a:extLst>
              <a:ext uri="{FF2B5EF4-FFF2-40B4-BE49-F238E27FC236}">
                <a16:creationId xmlns:a16="http://schemas.microsoft.com/office/drawing/2014/main" id="{BC42A269-28B1-B84C-A61F-E61424937319}"/>
              </a:ext>
            </a:extLst>
          </p:cNvPr>
          <p:cNvSpPr>
            <a:spLocks/>
          </p:cNvSpPr>
          <p:nvPr/>
        </p:nvSpPr>
        <p:spPr bwMode="auto">
          <a:xfrm>
            <a:off x="304800" y="774700"/>
            <a:ext cx="4321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FF"/>
                </a:solidFill>
                <a:cs typeface="Arial" panose="020B0604020202020204" pitchFamily="34" charset="0"/>
              </a:rPr>
              <a:t>Sisimiut Greenland</a:t>
            </a:r>
          </a:p>
        </p:txBody>
      </p:sp>
      <p:pic>
        <p:nvPicPr>
          <p:cNvPr id="305160" name="Picture 6">
            <a:extLst>
              <a:ext uri="{FF2B5EF4-FFF2-40B4-BE49-F238E27FC236}">
                <a16:creationId xmlns:a16="http://schemas.microsoft.com/office/drawing/2014/main" id="{36B8C360-7767-ED4F-99FA-193F2693F92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11148"/>
          <a:stretch>
            <a:fillRect/>
          </a:stretch>
        </p:blipFill>
        <p:spPr bwMode="auto">
          <a:xfrm>
            <a:off x="5870575" y="2336800"/>
            <a:ext cx="24987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1" name="Line 7">
            <a:extLst>
              <a:ext uri="{FF2B5EF4-FFF2-40B4-BE49-F238E27FC236}">
                <a16:creationId xmlns:a16="http://schemas.microsoft.com/office/drawing/2014/main" id="{F03D814A-C318-BF4D-B53C-EAB7E4044D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14675" y="4181475"/>
            <a:ext cx="3233738" cy="812800"/>
          </a:xfrm>
          <a:prstGeom prst="line">
            <a:avLst/>
          </a:prstGeom>
          <a:noFill/>
          <a:ln w="762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5162" name="Rectangle 8">
            <a:extLst>
              <a:ext uri="{FF2B5EF4-FFF2-40B4-BE49-F238E27FC236}">
                <a16:creationId xmlns:a16="http://schemas.microsoft.com/office/drawing/2014/main" id="{CACF72D5-D6C6-1E44-9FE5-FBC96BDDB66F}"/>
              </a:ext>
            </a:extLst>
          </p:cNvPr>
          <p:cNvSpPr>
            <a:spLocks/>
          </p:cNvSpPr>
          <p:nvPr/>
        </p:nvSpPr>
        <p:spPr bwMode="auto">
          <a:xfrm>
            <a:off x="6475413" y="3733800"/>
            <a:ext cx="1133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Modern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low flush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toilet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F4EE332-14A8-5D42-B9FE-31029D709E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3335F30-FE2D-3349-85EE-16BBF400379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6179" name="Group 1">
            <a:extLst>
              <a:ext uri="{FF2B5EF4-FFF2-40B4-BE49-F238E27FC236}">
                <a16:creationId xmlns:a16="http://schemas.microsoft.com/office/drawing/2014/main" id="{CB3CDCED-6527-3547-8103-6DA7BE3D66D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6188" name="Rectangle 2">
              <a:extLst>
                <a:ext uri="{FF2B5EF4-FFF2-40B4-BE49-F238E27FC236}">
                  <a16:creationId xmlns:a16="http://schemas.microsoft.com/office/drawing/2014/main" id="{C5BEDCE7-23D4-914E-B987-032FCE345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6189" name="Rectangle 3">
              <a:extLst>
                <a:ext uri="{FF2B5EF4-FFF2-40B4-BE49-F238E27FC236}">
                  <a16:creationId xmlns:a16="http://schemas.microsoft.com/office/drawing/2014/main" id="{45232810-3B5D-384C-B41E-FE100A675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6180" name="Rectangle 4">
            <a:extLst>
              <a:ext uri="{FF2B5EF4-FFF2-40B4-BE49-F238E27FC236}">
                <a16:creationId xmlns:a16="http://schemas.microsoft.com/office/drawing/2014/main" id="{E9125AF2-C5FB-B446-B5E7-C26FD692BA2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6181" name="Picture 5">
            <a:extLst>
              <a:ext uri="{FF2B5EF4-FFF2-40B4-BE49-F238E27FC236}">
                <a16:creationId xmlns:a16="http://schemas.microsoft.com/office/drawing/2014/main" id="{CBC2FD26-1521-3841-B50D-C27BA0B128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2" name="Rectangle 6">
            <a:extLst>
              <a:ext uri="{FF2B5EF4-FFF2-40B4-BE49-F238E27FC236}">
                <a16:creationId xmlns:a16="http://schemas.microsoft.com/office/drawing/2014/main" id="{A0DE0384-2329-2E4A-AFED-9E330CD4F65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6183" name="Rectangle 7">
            <a:extLst>
              <a:ext uri="{FF2B5EF4-FFF2-40B4-BE49-F238E27FC236}">
                <a16:creationId xmlns:a16="http://schemas.microsoft.com/office/drawing/2014/main" id="{43BDFB7F-DF4B-944E-9D73-9B98F5081A18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en-US" altLang="en-US"/>
          </a:p>
        </p:txBody>
      </p:sp>
      <p:sp>
        <p:nvSpPr>
          <p:cNvPr id="306184" name="Rectangle 8">
            <a:extLst>
              <a:ext uri="{FF2B5EF4-FFF2-40B4-BE49-F238E27FC236}">
                <a16:creationId xmlns:a16="http://schemas.microsoft.com/office/drawing/2014/main" id="{FDA9503E-57D8-5F4D-8977-7DC36B518D4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6185" name="Text Box 9">
            <a:extLst>
              <a:ext uri="{FF2B5EF4-FFF2-40B4-BE49-F238E27FC236}">
                <a16:creationId xmlns:a16="http://schemas.microsoft.com/office/drawing/2014/main" id="{108FB4C6-3FE6-6148-BE5C-4CA85D997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CF39261D-394D-174A-A308-8C53A350F33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6186" name="Picture 10">
            <a:extLst>
              <a:ext uri="{FF2B5EF4-FFF2-40B4-BE49-F238E27FC236}">
                <a16:creationId xmlns:a16="http://schemas.microsoft.com/office/drawing/2014/main" id="{961AF9C8-893A-3A42-9E8C-165A0E36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457200"/>
            <a:ext cx="9871075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7" name="Rectangle 11">
            <a:extLst>
              <a:ext uri="{FF2B5EF4-FFF2-40B4-BE49-F238E27FC236}">
                <a16:creationId xmlns:a16="http://schemas.microsoft.com/office/drawing/2014/main" id="{202272DA-1DAF-9449-8C24-EA1CB06AECD1}"/>
              </a:ext>
            </a:extLst>
          </p:cNvPr>
          <p:cNvSpPr>
            <a:spLocks/>
          </p:cNvSpPr>
          <p:nvPr/>
        </p:nvSpPr>
        <p:spPr bwMode="auto">
          <a:xfrm>
            <a:off x="304800" y="254000"/>
            <a:ext cx="4321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FF"/>
                </a:solidFill>
                <a:cs typeface="Arial" panose="020B0604020202020204" pitchFamily="34" charset="0"/>
              </a:rPr>
              <a:t>Sisimiut Greenland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C651663C-280D-F848-914F-13CE02E90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5A94D634-77BC-394D-BC5F-DFD74B2096A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7203" name="Picture 1">
            <a:extLst>
              <a:ext uri="{FF2B5EF4-FFF2-40B4-BE49-F238E27FC236}">
                <a16:creationId xmlns:a16="http://schemas.microsoft.com/office/drawing/2014/main" id="{7A965282-6EA3-5342-8B9B-8C189AA3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4" name="Picture 2">
            <a:extLst>
              <a:ext uri="{FF2B5EF4-FFF2-40B4-BE49-F238E27FC236}">
                <a16:creationId xmlns:a16="http://schemas.microsoft.com/office/drawing/2014/main" id="{7C725077-BEE6-5447-B6D0-FACA7EFA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3">
            <a:extLst>
              <a:ext uri="{FF2B5EF4-FFF2-40B4-BE49-F238E27FC236}">
                <a16:creationId xmlns:a16="http://schemas.microsoft.com/office/drawing/2014/main" id="{C92249AD-716F-CD4F-B2D0-E8E68962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06" name="Group 4">
            <a:extLst>
              <a:ext uri="{FF2B5EF4-FFF2-40B4-BE49-F238E27FC236}">
                <a16:creationId xmlns:a16="http://schemas.microsoft.com/office/drawing/2014/main" id="{C5E1D807-CE62-2043-B084-735DDD2736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7239" name="Rectangle 5">
              <a:extLst>
                <a:ext uri="{FF2B5EF4-FFF2-40B4-BE49-F238E27FC236}">
                  <a16:creationId xmlns:a16="http://schemas.microsoft.com/office/drawing/2014/main" id="{41508F75-F328-124D-8FC5-6502A0059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7240" name="Rectangle 6">
              <a:extLst>
                <a:ext uri="{FF2B5EF4-FFF2-40B4-BE49-F238E27FC236}">
                  <a16:creationId xmlns:a16="http://schemas.microsoft.com/office/drawing/2014/main" id="{918E4E0F-A1BF-114D-8729-1F7409F8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7207" name="Rectangle 7">
            <a:extLst>
              <a:ext uri="{FF2B5EF4-FFF2-40B4-BE49-F238E27FC236}">
                <a16:creationId xmlns:a16="http://schemas.microsoft.com/office/drawing/2014/main" id="{FFB8E8A2-C458-364D-A0C4-D14D115119E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7208" name="Picture 8">
            <a:extLst>
              <a:ext uri="{FF2B5EF4-FFF2-40B4-BE49-F238E27FC236}">
                <a16:creationId xmlns:a16="http://schemas.microsoft.com/office/drawing/2014/main" id="{26256F33-3DF9-D741-80F7-43A9AF0A5AD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9" name="Rectangle 9">
            <a:extLst>
              <a:ext uri="{FF2B5EF4-FFF2-40B4-BE49-F238E27FC236}">
                <a16:creationId xmlns:a16="http://schemas.microsoft.com/office/drawing/2014/main" id="{C9F33C9C-654F-584C-AF87-FC8DC64F167B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7210" name="Text Box 10">
            <a:extLst>
              <a:ext uri="{FF2B5EF4-FFF2-40B4-BE49-F238E27FC236}">
                <a16:creationId xmlns:a16="http://schemas.microsoft.com/office/drawing/2014/main" id="{0444F190-2BDD-744A-B3E0-A34FE8DF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45D815D-C547-7A45-A592-2D0EBD4E4D4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7211" name="Rectangle 11">
            <a:extLst>
              <a:ext uri="{FF2B5EF4-FFF2-40B4-BE49-F238E27FC236}">
                <a16:creationId xmlns:a16="http://schemas.microsoft.com/office/drawing/2014/main" id="{4057D79D-BD70-A94B-AF1D-D1ED5C452E42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7212" name="Rectangle 12">
            <a:extLst>
              <a:ext uri="{FF2B5EF4-FFF2-40B4-BE49-F238E27FC236}">
                <a16:creationId xmlns:a16="http://schemas.microsoft.com/office/drawing/2014/main" id="{F229D2F1-4AD3-6444-A6F1-6CCE49F1A097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307213" name="Rectangle 13">
            <a:extLst>
              <a:ext uri="{FF2B5EF4-FFF2-40B4-BE49-F238E27FC236}">
                <a16:creationId xmlns:a16="http://schemas.microsoft.com/office/drawing/2014/main" id="{8CAAB936-F34B-284F-9F01-6B2BA71DD98F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307214" name="Rectangle 14">
            <a:extLst>
              <a:ext uri="{FF2B5EF4-FFF2-40B4-BE49-F238E27FC236}">
                <a16:creationId xmlns:a16="http://schemas.microsoft.com/office/drawing/2014/main" id="{EFC9E5E4-BF01-554E-B75D-1A249FB85D06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307215" name="Rectangle 15">
            <a:extLst>
              <a:ext uri="{FF2B5EF4-FFF2-40B4-BE49-F238E27FC236}">
                <a16:creationId xmlns:a16="http://schemas.microsoft.com/office/drawing/2014/main" id="{F07FB9B8-F17B-2B41-8780-EF10684967AB}"/>
              </a:ext>
            </a:extLst>
          </p:cNvPr>
          <p:cNvSpPr>
            <a:spLocks/>
          </p:cNvSpPr>
          <p:nvPr/>
        </p:nvSpPr>
        <p:spPr bwMode="auto">
          <a:xfrm>
            <a:off x="1460500" y="5473700"/>
            <a:ext cx="16446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Blackwater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dewatering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unit</a:t>
            </a:r>
          </a:p>
        </p:txBody>
      </p:sp>
      <p:sp>
        <p:nvSpPr>
          <p:cNvPr id="307216" name="Rectangle 16">
            <a:extLst>
              <a:ext uri="{FF2B5EF4-FFF2-40B4-BE49-F238E27FC236}">
                <a16:creationId xmlns:a16="http://schemas.microsoft.com/office/drawing/2014/main" id="{AF0FB56C-C30A-894B-BAC1-580F0CAD8F49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  <p:pic>
        <p:nvPicPr>
          <p:cNvPr id="307217" name="Picture 17">
            <a:extLst>
              <a:ext uri="{FF2B5EF4-FFF2-40B4-BE49-F238E27FC236}">
                <a16:creationId xmlns:a16="http://schemas.microsoft.com/office/drawing/2014/main" id="{3D0CF660-29DF-894F-834C-7BA004B6AA1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851400"/>
            <a:ext cx="2260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8" name="Line 18">
            <a:extLst>
              <a:ext uri="{FF2B5EF4-FFF2-40B4-BE49-F238E27FC236}">
                <a16:creationId xmlns:a16="http://schemas.microsoft.com/office/drawing/2014/main" id="{E9D0323A-22AE-7047-BA52-FCC00A8499D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13600" y="4029075"/>
            <a:ext cx="439738" cy="167640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19" name="Picture 19">
            <a:extLst>
              <a:ext uri="{FF2B5EF4-FFF2-40B4-BE49-F238E27FC236}">
                <a16:creationId xmlns:a16="http://schemas.microsoft.com/office/drawing/2014/main" id="{FA583DAF-6940-0B41-B54A-60C1500F3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4572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0" name="Line 20">
            <a:extLst>
              <a:ext uri="{FF2B5EF4-FFF2-40B4-BE49-F238E27FC236}">
                <a16:creationId xmlns:a16="http://schemas.microsoft.com/office/drawing/2014/main" id="{7F7DF2DA-CCE1-E649-8B63-CE67BEFD0BA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773738" y="6010275"/>
            <a:ext cx="635000" cy="17463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21" name="Line 21">
            <a:extLst>
              <a:ext uri="{FF2B5EF4-FFF2-40B4-BE49-F238E27FC236}">
                <a16:creationId xmlns:a16="http://schemas.microsoft.com/office/drawing/2014/main" id="{34C9AF61-F2D6-DB48-BAE9-0805CF1CBF1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602038" y="6010275"/>
            <a:ext cx="635000" cy="17463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222" name="Group 22">
            <a:extLst>
              <a:ext uri="{FF2B5EF4-FFF2-40B4-BE49-F238E27FC236}">
                <a16:creationId xmlns:a16="http://schemas.microsoft.com/office/drawing/2014/main" id="{21BEE1F5-BDFA-7844-922D-7643963A07AD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5194300"/>
            <a:ext cx="1638300" cy="1092200"/>
            <a:chOff x="0" y="0"/>
            <a:chExt cx="1032" cy="688"/>
          </a:xfrm>
        </p:grpSpPr>
        <p:grpSp>
          <p:nvGrpSpPr>
            <p:cNvPr id="307224" name="Group 23">
              <a:extLst>
                <a:ext uri="{FF2B5EF4-FFF2-40B4-BE49-F238E27FC236}">
                  <a16:creationId xmlns:a16="http://schemas.microsoft.com/office/drawing/2014/main" id="{75CE2665-B17F-FB4B-B734-D04321ADF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" y="134"/>
              <a:ext cx="524" cy="554"/>
              <a:chOff x="0" y="0"/>
              <a:chExt cx="523" cy="553"/>
            </a:xfrm>
          </p:grpSpPr>
          <p:sp>
            <p:nvSpPr>
              <p:cNvPr id="307237" name="Rectangle 24">
                <a:extLst>
                  <a:ext uri="{FF2B5EF4-FFF2-40B4-BE49-F238E27FC236}">
                    <a16:creationId xmlns:a16="http://schemas.microsoft.com/office/drawing/2014/main" id="{BFF9F0E8-5B98-CC4E-9401-F8D64816C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3" cy="553"/>
              </a:xfrm>
              <a:prstGeom prst="rect">
                <a:avLst/>
              </a:prstGeom>
              <a:solidFill>
                <a:srgbClr val="808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7238" name="Rectangle 25">
                <a:extLst>
                  <a:ext uri="{FF2B5EF4-FFF2-40B4-BE49-F238E27FC236}">
                    <a16:creationId xmlns:a16="http://schemas.microsoft.com/office/drawing/2014/main" id="{53B67E1C-E27E-6A43-A0C3-D20036F70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3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7225" name="Group 26">
              <a:extLst>
                <a:ext uri="{FF2B5EF4-FFF2-40B4-BE49-F238E27FC236}">
                  <a16:creationId xmlns:a16="http://schemas.microsoft.com/office/drawing/2014/main" id="{10DA3D8A-E9CB-6247-A65D-63C3F31EB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" y="47"/>
              <a:ext cx="482" cy="186"/>
              <a:chOff x="0" y="0"/>
              <a:chExt cx="482" cy="185"/>
            </a:xfrm>
          </p:grpSpPr>
          <p:sp>
            <p:nvSpPr>
              <p:cNvPr id="307235" name="Rectangle 27">
                <a:extLst>
                  <a:ext uri="{FF2B5EF4-FFF2-40B4-BE49-F238E27FC236}">
                    <a16:creationId xmlns:a16="http://schemas.microsoft.com/office/drawing/2014/main" id="{37C5FB2C-3735-E640-BE56-5F1D97801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82" cy="185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7236" name="Rectangle 28">
                <a:extLst>
                  <a:ext uri="{FF2B5EF4-FFF2-40B4-BE49-F238E27FC236}">
                    <a16:creationId xmlns:a16="http://schemas.microsoft.com/office/drawing/2014/main" id="{B8372FFC-6EFA-FC47-8308-93B97E47E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8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7226" name="Group 29">
              <a:extLst>
                <a:ext uri="{FF2B5EF4-FFF2-40B4-BE49-F238E27FC236}">
                  <a16:creationId xmlns:a16="http://schemas.microsoft.com/office/drawing/2014/main" id="{1B8A50B4-6043-AE4A-AF78-B4B7F9F013D4}"/>
                </a:ext>
              </a:extLst>
            </p:cNvPr>
            <p:cNvGrpSpPr>
              <a:grpSpLocks/>
            </p:cNvGrpSpPr>
            <p:nvPr/>
          </p:nvGrpSpPr>
          <p:grpSpPr bwMode="auto">
            <a:xfrm rot="-1537926">
              <a:off x="124" y="85"/>
              <a:ext cx="80" cy="432"/>
              <a:chOff x="0" y="0"/>
              <a:chExt cx="79" cy="428"/>
            </a:xfrm>
          </p:grpSpPr>
          <p:sp>
            <p:nvSpPr>
              <p:cNvPr id="307233" name="Rectangle 30">
                <a:extLst>
                  <a:ext uri="{FF2B5EF4-FFF2-40B4-BE49-F238E27FC236}">
                    <a16:creationId xmlns:a16="http://schemas.microsoft.com/office/drawing/2014/main" id="{C5DC8B79-139A-D34C-90A3-52211A161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9" cy="428"/>
              </a:xfrm>
              <a:prstGeom prst="rect">
                <a:avLst/>
              </a:prstGeom>
              <a:solidFill>
                <a:srgbClr val="9933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7234" name="Rectangle 31">
                <a:extLst>
                  <a:ext uri="{FF2B5EF4-FFF2-40B4-BE49-F238E27FC236}">
                    <a16:creationId xmlns:a16="http://schemas.microsoft.com/office/drawing/2014/main" id="{14942A17-20E3-CD43-B070-827547A28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9" cy="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7227" name="Group 32">
              <a:extLst>
                <a:ext uri="{FF2B5EF4-FFF2-40B4-BE49-F238E27FC236}">
                  <a16:creationId xmlns:a16="http://schemas.microsoft.com/office/drawing/2014/main" id="{E8391514-38F1-6B47-9BB4-02A2536D6613}"/>
                </a:ext>
              </a:extLst>
            </p:cNvPr>
            <p:cNvGrpSpPr>
              <a:grpSpLocks/>
            </p:cNvGrpSpPr>
            <p:nvPr/>
          </p:nvGrpSpPr>
          <p:grpSpPr bwMode="auto">
            <a:xfrm rot="1472305">
              <a:off x="816" y="138"/>
              <a:ext cx="75" cy="500"/>
              <a:chOff x="0" y="0"/>
              <a:chExt cx="74" cy="496"/>
            </a:xfrm>
          </p:grpSpPr>
          <p:sp>
            <p:nvSpPr>
              <p:cNvPr id="307231" name="Rectangle 33">
                <a:extLst>
                  <a:ext uri="{FF2B5EF4-FFF2-40B4-BE49-F238E27FC236}">
                    <a16:creationId xmlns:a16="http://schemas.microsoft.com/office/drawing/2014/main" id="{C318C2DD-0975-FA40-AAF5-4597B5A6D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4" cy="496"/>
              </a:xfrm>
              <a:prstGeom prst="rect">
                <a:avLst/>
              </a:prstGeom>
              <a:solidFill>
                <a:srgbClr val="99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7232" name="Rectangle 34">
                <a:extLst>
                  <a:ext uri="{FF2B5EF4-FFF2-40B4-BE49-F238E27FC236}">
                    <a16:creationId xmlns:a16="http://schemas.microsoft.com/office/drawing/2014/main" id="{386D9E07-965D-1D40-AB67-CFCFA339F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4" cy="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7228" name="Group 35">
              <a:extLst>
                <a:ext uri="{FF2B5EF4-FFF2-40B4-BE49-F238E27FC236}">
                  <a16:creationId xmlns:a16="http://schemas.microsoft.com/office/drawing/2014/main" id="{CC708FEB-7A7B-C84E-B7D3-C9804765D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" y="0"/>
              <a:ext cx="556" cy="60"/>
              <a:chOff x="0" y="0"/>
              <a:chExt cx="556" cy="60"/>
            </a:xfrm>
          </p:grpSpPr>
          <p:sp>
            <p:nvSpPr>
              <p:cNvPr id="307229" name="AutoShape 36">
                <a:extLst>
                  <a:ext uri="{FF2B5EF4-FFF2-40B4-BE49-F238E27FC236}">
                    <a16:creationId xmlns:a16="http://schemas.microsoft.com/office/drawing/2014/main" id="{0B235F68-0203-8945-A675-206BE34AC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0"/>
                <a:ext cx="481" cy="45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12700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7230" name="Rectangle 37">
                <a:extLst>
                  <a:ext uri="{FF2B5EF4-FFF2-40B4-BE49-F238E27FC236}">
                    <a16:creationId xmlns:a16="http://schemas.microsoft.com/office/drawing/2014/main" id="{DEBFDD08-A122-9242-836F-9A56B0CAD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30"/>
                <a:ext cx="278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</p:grpSp>
      <p:sp>
        <p:nvSpPr>
          <p:cNvPr id="307223" name="Rectangle 38">
            <a:extLst>
              <a:ext uri="{FF2B5EF4-FFF2-40B4-BE49-F238E27FC236}">
                <a16:creationId xmlns:a16="http://schemas.microsoft.com/office/drawing/2014/main" id="{2D1D39E6-7417-F64B-92E7-1F25D7E06141}"/>
              </a:ext>
            </a:extLst>
          </p:cNvPr>
          <p:cNvSpPr>
            <a:spLocks/>
          </p:cNvSpPr>
          <p:nvPr/>
        </p:nvSpPr>
        <p:spPr bwMode="auto">
          <a:xfrm>
            <a:off x="3898900" y="4635500"/>
            <a:ext cx="22558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Biogas digester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41857BF8-BDD2-9A42-BB10-CB41AB6383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8F46BE1-7F98-714B-8DE7-8CCB34BC3C3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8227" name="Picture 1">
            <a:extLst>
              <a:ext uri="{FF2B5EF4-FFF2-40B4-BE49-F238E27FC236}">
                <a16:creationId xmlns:a16="http://schemas.microsoft.com/office/drawing/2014/main" id="{D80CE061-3633-0440-9EFE-BF69E412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8" name="Picture 2">
            <a:extLst>
              <a:ext uri="{FF2B5EF4-FFF2-40B4-BE49-F238E27FC236}">
                <a16:creationId xmlns:a16="http://schemas.microsoft.com/office/drawing/2014/main" id="{A08C1064-7FA3-7E4B-A9C4-1DAD59F2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9" name="Picture 3">
            <a:extLst>
              <a:ext uri="{FF2B5EF4-FFF2-40B4-BE49-F238E27FC236}">
                <a16:creationId xmlns:a16="http://schemas.microsoft.com/office/drawing/2014/main" id="{1CFD8F2B-90FF-0A40-9110-7D44A6437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0" name="Group 4">
            <a:extLst>
              <a:ext uri="{FF2B5EF4-FFF2-40B4-BE49-F238E27FC236}">
                <a16:creationId xmlns:a16="http://schemas.microsoft.com/office/drawing/2014/main" id="{BF0DC4A4-14CD-6340-B5BB-93E1C5AC3F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8264" name="Rectangle 5">
              <a:extLst>
                <a:ext uri="{FF2B5EF4-FFF2-40B4-BE49-F238E27FC236}">
                  <a16:creationId xmlns:a16="http://schemas.microsoft.com/office/drawing/2014/main" id="{A9F8BC70-842B-EC4C-B00A-3BEC7D54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8265" name="Rectangle 6">
              <a:extLst>
                <a:ext uri="{FF2B5EF4-FFF2-40B4-BE49-F238E27FC236}">
                  <a16:creationId xmlns:a16="http://schemas.microsoft.com/office/drawing/2014/main" id="{7CA2424C-0D79-3B4D-988D-AC91D1F8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8231" name="Rectangle 7">
            <a:extLst>
              <a:ext uri="{FF2B5EF4-FFF2-40B4-BE49-F238E27FC236}">
                <a16:creationId xmlns:a16="http://schemas.microsoft.com/office/drawing/2014/main" id="{19B1EEB8-11F1-A740-B106-DBECF4EFFA3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8232" name="Picture 8">
            <a:extLst>
              <a:ext uri="{FF2B5EF4-FFF2-40B4-BE49-F238E27FC236}">
                <a16:creationId xmlns:a16="http://schemas.microsoft.com/office/drawing/2014/main" id="{A185D1B1-45BD-7246-88CD-34E5095FE4D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3" name="Rectangle 9">
            <a:extLst>
              <a:ext uri="{FF2B5EF4-FFF2-40B4-BE49-F238E27FC236}">
                <a16:creationId xmlns:a16="http://schemas.microsoft.com/office/drawing/2014/main" id="{2918C9C6-079A-454F-8C5F-A5DF9301F99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8234" name="Text Box 10">
            <a:extLst>
              <a:ext uri="{FF2B5EF4-FFF2-40B4-BE49-F238E27FC236}">
                <a16:creationId xmlns:a16="http://schemas.microsoft.com/office/drawing/2014/main" id="{5FF635CB-2C29-5A4B-8ABB-CE5E0282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4660C36D-540B-164A-89AC-A3E105A81AA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8235" name="Rectangle 11">
            <a:extLst>
              <a:ext uri="{FF2B5EF4-FFF2-40B4-BE49-F238E27FC236}">
                <a16:creationId xmlns:a16="http://schemas.microsoft.com/office/drawing/2014/main" id="{7BB3E22C-B6F6-9A42-BD71-C303B37F3BE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8236" name="Rectangle 12">
            <a:extLst>
              <a:ext uri="{FF2B5EF4-FFF2-40B4-BE49-F238E27FC236}">
                <a16:creationId xmlns:a16="http://schemas.microsoft.com/office/drawing/2014/main" id="{0BB567BD-F316-B146-85E0-A89CB3531038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308237" name="Rectangle 13">
            <a:extLst>
              <a:ext uri="{FF2B5EF4-FFF2-40B4-BE49-F238E27FC236}">
                <a16:creationId xmlns:a16="http://schemas.microsoft.com/office/drawing/2014/main" id="{0A4E3B65-F465-334D-ACA1-B62E5FF1C776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308238" name="Rectangle 14">
            <a:extLst>
              <a:ext uri="{FF2B5EF4-FFF2-40B4-BE49-F238E27FC236}">
                <a16:creationId xmlns:a16="http://schemas.microsoft.com/office/drawing/2014/main" id="{FF49776F-6956-7649-B37B-A7A1B4938650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308239" name="Rectangle 15">
            <a:extLst>
              <a:ext uri="{FF2B5EF4-FFF2-40B4-BE49-F238E27FC236}">
                <a16:creationId xmlns:a16="http://schemas.microsoft.com/office/drawing/2014/main" id="{258F39DA-5B3B-E348-8936-2077C8E23864}"/>
              </a:ext>
            </a:extLst>
          </p:cNvPr>
          <p:cNvSpPr>
            <a:spLocks/>
          </p:cNvSpPr>
          <p:nvPr/>
        </p:nvSpPr>
        <p:spPr bwMode="auto">
          <a:xfrm>
            <a:off x="1460500" y="5473700"/>
            <a:ext cx="16446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Blackwater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dewatering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unit</a:t>
            </a:r>
          </a:p>
        </p:txBody>
      </p:sp>
      <p:sp>
        <p:nvSpPr>
          <p:cNvPr id="308240" name="Rectangle 16">
            <a:extLst>
              <a:ext uri="{FF2B5EF4-FFF2-40B4-BE49-F238E27FC236}">
                <a16:creationId xmlns:a16="http://schemas.microsoft.com/office/drawing/2014/main" id="{BEBEF455-44F1-D54F-BC5F-3C55C948039D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  <p:pic>
        <p:nvPicPr>
          <p:cNvPr id="308241" name="Picture 17">
            <a:extLst>
              <a:ext uri="{FF2B5EF4-FFF2-40B4-BE49-F238E27FC236}">
                <a16:creationId xmlns:a16="http://schemas.microsoft.com/office/drawing/2014/main" id="{E279FDBA-F581-F548-86FD-8ACB3C3CF04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851400"/>
            <a:ext cx="2260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42" name="Line 18">
            <a:extLst>
              <a:ext uri="{FF2B5EF4-FFF2-40B4-BE49-F238E27FC236}">
                <a16:creationId xmlns:a16="http://schemas.microsoft.com/office/drawing/2014/main" id="{6F5DB5FF-097B-F548-9E67-8B0E8842919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13600" y="4029075"/>
            <a:ext cx="439738" cy="167640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243" name="Picture 19">
            <a:extLst>
              <a:ext uri="{FF2B5EF4-FFF2-40B4-BE49-F238E27FC236}">
                <a16:creationId xmlns:a16="http://schemas.microsoft.com/office/drawing/2014/main" id="{6F8047DC-151E-9F4D-8CE7-09013C55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4572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44" name="Line 20">
            <a:extLst>
              <a:ext uri="{FF2B5EF4-FFF2-40B4-BE49-F238E27FC236}">
                <a16:creationId xmlns:a16="http://schemas.microsoft.com/office/drawing/2014/main" id="{49F90D5D-E4E8-1846-B083-2950499972E7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773738" y="6010275"/>
            <a:ext cx="635000" cy="17463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45" name="Line 21">
            <a:extLst>
              <a:ext uri="{FF2B5EF4-FFF2-40B4-BE49-F238E27FC236}">
                <a16:creationId xmlns:a16="http://schemas.microsoft.com/office/drawing/2014/main" id="{12C62A81-5E63-FE46-9BDA-7BC351AD08E7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602038" y="6010275"/>
            <a:ext cx="635000" cy="17463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8246" name="Group 22">
            <a:extLst>
              <a:ext uri="{FF2B5EF4-FFF2-40B4-BE49-F238E27FC236}">
                <a16:creationId xmlns:a16="http://schemas.microsoft.com/office/drawing/2014/main" id="{24A8D32C-2F10-D240-9560-311CFBD67CF0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5194300"/>
            <a:ext cx="1638300" cy="1092200"/>
            <a:chOff x="0" y="0"/>
            <a:chExt cx="1031" cy="688"/>
          </a:xfrm>
        </p:grpSpPr>
        <p:grpSp>
          <p:nvGrpSpPr>
            <p:cNvPr id="308249" name="Group 23">
              <a:extLst>
                <a:ext uri="{FF2B5EF4-FFF2-40B4-BE49-F238E27FC236}">
                  <a16:creationId xmlns:a16="http://schemas.microsoft.com/office/drawing/2014/main" id="{9FE6F1AC-CE96-4B4B-94CB-A64F7DA50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" y="134"/>
              <a:ext cx="524" cy="554"/>
              <a:chOff x="0" y="0"/>
              <a:chExt cx="523" cy="553"/>
            </a:xfrm>
          </p:grpSpPr>
          <p:sp>
            <p:nvSpPr>
              <p:cNvPr id="308262" name="Rectangle 24">
                <a:extLst>
                  <a:ext uri="{FF2B5EF4-FFF2-40B4-BE49-F238E27FC236}">
                    <a16:creationId xmlns:a16="http://schemas.microsoft.com/office/drawing/2014/main" id="{92EAE0B5-EBB2-BB40-BEB7-B5A63D40F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3" cy="553"/>
              </a:xfrm>
              <a:prstGeom prst="rect">
                <a:avLst/>
              </a:prstGeom>
              <a:solidFill>
                <a:srgbClr val="808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8263" name="Rectangle 25">
                <a:extLst>
                  <a:ext uri="{FF2B5EF4-FFF2-40B4-BE49-F238E27FC236}">
                    <a16:creationId xmlns:a16="http://schemas.microsoft.com/office/drawing/2014/main" id="{29C252AE-435C-2348-8E85-82C920BDA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3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8250" name="Group 26">
              <a:extLst>
                <a:ext uri="{FF2B5EF4-FFF2-40B4-BE49-F238E27FC236}">
                  <a16:creationId xmlns:a16="http://schemas.microsoft.com/office/drawing/2014/main" id="{2F53A56E-2E98-7448-BBF2-8ED20DB33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" y="47"/>
              <a:ext cx="482" cy="186"/>
              <a:chOff x="0" y="0"/>
              <a:chExt cx="482" cy="185"/>
            </a:xfrm>
          </p:grpSpPr>
          <p:sp>
            <p:nvSpPr>
              <p:cNvPr id="308260" name="Rectangle 27">
                <a:extLst>
                  <a:ext uri="{FF2B5EF4-FFF2-40B4-BE49-F238E27FC236}">
                    <a16:creationId xmlns:a16="http://schemas.microsoft.com/office/drawing/2014/main" id="{0743BD71-C526-7A46-85D4-D38D78778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82" cy="185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8261" name="Rectangle 28">
                <a:extLst>
                  <a:ext uri="{FF2B5EF4-FFF2-40B4-BE49-F238E27FC236}">
                    <a16:creationId xmlns:a16="http://schemas.microsoft.com/office/drawing/2014/main" id="{6860D940-7E90-064C-A28A-4D2D24E02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8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8251" name="Group 29">
              <a:extLst>
                <a:ext uri="{FF2B5EF4-FFF2-40B4-BE49-F238E27FC236}">
                  <a16:creationId xmlns:a16="http://schemas.microsoft.com/office/drawing/2014/main" id="{A587B06E-A882-6B45-B298-A77082B05877}"/>
                </a:ext>
              </a:extLst>
            </p:cNvPr>
            <p:cNvGrpSpPr>
              <a:grpSpLocks/>
            </p:cNvGrpSpPr>
            <p:nvPr/>
          </p:nvGrpSpPr>
          <p:grpSpPr bwMode="auto">
            <a:xfrm rot="-1537926">
              <a:off x="124" y="85"/>
              <a:ext cx="80" cy="432"/>
              <a:chOff x="0" y="0"/>
              <a:chExt cx="79" cy="428"/>
            </a:xfrm>
          </p:grpSpPr>
          <p:sp>
            <p:nvSpPr>
              <p:cNvPr id="308258" name="Rectangle 30">
                <a:extLst>
                  <a:ext uri="{FF2B5EF4-FFF2-40B4-BE49-F238E27FC236}">
                    <a16:creationId xmlns:a16="http://schemas.microsoft.com/office/drawing/2014/main" id="{C0F69922-4EC6-C14F-A7D3-7942CC7E1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9" cy="428"/>
              </a:xfrm>
              <a:prstGeom prst="rect">
                <a:avLst/>
              </a:prstGeom>
              <a:solidFill>
                <a:srgbClr val="9933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8259" name="Rectangle 31">
                <a:extLst>
                  <a:ext uri="{FF2B5EF4-FFF2-40B4-BE49-F238E27FC236}">
                    <a16:creationId xmlns:a16="http://schemas.microsoft.com/office/drawing/2014/main" id="{70BF33F4-28B4-BF4A-9B5A-D561985C8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9" cy="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8252" name="Group 32">
              <a:extLst>
                <a:ext uri="{FF2B5EF4-FFF2-40B4-BE49-F238E27FC236}">
                  <a16:creationId xmlns:a16="http://schemas.microsoft.com/office/drawing/2014/main" id="{46989BB9-77AD-3E48-98FC-5980E56FD5C6}"/>
                </a:ext>
              </a:extLst>
            </p:cNvPr>
            <p:cNvGrpSpPr>
              <a:grpSpLocks/>
            </p:cNvGrpSpPr>
            <p:nvPr/>
          </p:nvGrpSpPr>
          <p:grpSpPr bwMode="auto">
            <a:xfrm rot="1472305">
              <a:off x="816" y="138"/>
              <a:ext cx="75" cy="500"/>
              <a:chOff x="0" y="0"/>
              <a:chExt cx="74" cy="496"/>
            </a:xfrm>
          </p:grpSpPr>
          <p:sp>
            <p:nvSpPr>
              <p:cNvPr id="308256" name="Rectangle 33">
                <a:extLst>
                  <a:ext uri="{FF2B5EF4-FFF2-40B4-BE49-F238E27FC236}">
                    <a16:creationId xmlns:a16="http://schemas.microsoft.com/office/drawing/2014/main" id="{05877B04-0F9B-444C-9E0B-2F3C30F5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4" cy="496"/>
              </a:xfrm>
              <a:prstGeom prst="rect">
                <a:avLst/>
              </a:prstGeom>
              <a:solidFill>
                <a:srgbClr val="99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8257" name="Rectangle 34">
                <a:extLst>
                  <a:ext uri="{FF2B5EF4-FFF2-40B4-BE49-F238E27FC236}">
                    <a16:creationId xmlns:a16="http://schemas.microsoft.com/office/drawing/2014/main" id="{D47A1729-770E-6F4C-BDC1-CB83E30E6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4" cy="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308253" name="Group 35">
              <a:extLst>
                <a:ext uri="{FF2B5EF4-FFF2-40B4-BE49-F238E27FC236}">
                  <a16:creationId xmlns:a16="http://schemas.microsoft.com/office/drawing/2014/main" id="{A5490B23-0505-9547-B338-48C5328D1B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" y="0"/>
              <a:ext cx="556" cy="60"/>
              <a:chOff x="0" y="0"/>
              <a:chExt cx="556" cy="60"/>
            </a:xfrm>
          </p:grpSpPr>
          <p:sp>
            <p:nvSpPr>
              <p:cNvPr id="308254" name="AutoShape 36">
                <a:extLst>
                  <a:ext uri="{FF2B5EF4-FFF2-40B4-BE49-F238E27FC236}">
                    <a16:creationId xmlns:a16="http://schemas.microsoft.com/office/drawing/2014/main" id="{F2348E98-7222-9341-A0B6-39C80A8E1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0"/>
                <a:ext cx="481" cy="45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12700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308255" name="Rectangle 37">
                <a:extLst>
                  <a:ext uri="{FF2B5EF4-FFF2-40B4-BE49-F238E27FC236}">
                    <a16:creationId xmlns:a16="http://schemas.microsoft.com/office/drawing/2014/main" id="{B71D76DE-605C-884F-B478-09B34074F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30"/>
                <a:ext cx="278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</p:grpSp>
      <p:sp>
        <p:nvSpPr>
          <p:cNvPr id="308247" name="Rectangle 38">
            <a:extLst>
              <a:ext uri="{FF2B5EF4-FFF2-40B4-BE49-F238E27FC236}">
                <a16:creationId xmlns:a16="http://schemas.microsoft.com/office/drawing/2014/main" id="{27CD5F51-4143-9D47-9340-89E2A86C735D}"/>
              </a:ext>
            </a:extLst>
          </p:cNvPr>
          <p:cNvSpPr>
            <a:spLocks/>
          </p:cNvSpPr>
          <p:nvPr/>
        </p:nvSpPr>
        <p:spPr bwMode="auto">
          <a:xfrm>
            <a:off x="3898900" y="4635500"/>
            <a:ext cx="22558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Biogas digester</a:t>
            </a:r>
          </a:p>
        </p:txBody>
      </p:sp>
      <p:pic>
        <p:nvPicPr>
          <p:cNvPr id="308248" name="Picture 39">
            <a:extLst>
              <a:ext uri="{FF2B5EF4-FFF2-40B4-BE49-F238E27FC236}">
                <a16:creationId xmlns:a16="http://schemas.microsoft.com/office/drawing/2014/main" id="{68405CB3-B2B5-5D44-8DC8-D4CE36AA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2000250"/>
            <a:ext cx="51562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7DDEEA5-13C9-1E47-8079-715BE0A16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0E836E76-50EA-F54F-A0AB-07A1A981D65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9251" name="Group 1">
            <a:extLst>
              <a:ext uri="{FF2B5EF4-FFF2-40B4-BE49-F238E27FC236}">
                <a16:creationId xmlns:a16="http://schemas.microsoft.com/office/drawing/2014/main" id="{53FF047A-43EC-C046-94DA-48F7646081A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9260" name="Rectangle 2">
              <a:extLst>
                <a:ext uri="{FF2B5EF4-FFF2-40B4-BE49-F238E27FC236}">
                  <a16:creationId xmlns:a16="http://schemas.microsoft.com/office/drawing/2014/main" id="{919FCA66-72CB-7545-8559-115C7D000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9261" name="Rectangle 3">
              <a:extLst>
                <a:ext uri="{FF2B5EF4-FFF2-40B4-BE49-F238E27FC236}">
                  <a16:creationId xmlns:a16="http://schemas.microsoft.com/office/drawing/2014/main" id="{E1A957D4-78B3-C142-9D27-56FE934E3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9252" name="Rectangle 4">
            <a:extLst>
              <a:ext uri="{FF2B5EF4-FFF2-40B4-BE49-F238E27FC236}">
                <a16:creationId xmlns:a16="http://schemas.microsoft.com/office/drawing/2014/main" id="{31EC9870-A3B4-3B48-B762-F93EB22DC281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9253" name="Picture 5">
            <a:extLst>
              <a:ext uri="{FF2B5EF4-FFF2-40B4-BE49-F238E27FC236}">
                <a16:creationId xmlns:a16="http://schemas.microsoft.com/office/drawing/2014/main" id="{99DD5510-6D2B-DA46-850D-D947290C10D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4" name="Rectangle 6">
            <a:extLst>
              <a:ext uri="{FF2B5EF4-FFF2-40B4-BE49-F238E27FC236}">
                <a16:creationId xmlns:a16="http://schemas.microsoft.com/office/drawing/2014/main" id="{C80B242D-8D54-664F-8659-9B90540E8A70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9255" name="Rectangle 7">
            <a:extLst>
              <a:ext uri="{FF2B5EF4-FFF2-40B4-BE49-F238E27FC236}">
                <a16:creationId xmlns:a16="http://schemas.microsoft.com/office/drawing/2014/main" id="{96514FCA-EE78-9342-83AE-9E7AAB120128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nb-NO" altLang="en-US"/>
          </a:p>
        </p:txBody>
      </p:sp>
      <p:sp>
        <p:nvSpPr>
          <p:cNvPr id="309256" name="Rectangle 8">
            <a:extLst>
              <a:ext uri="{FF2B5EF4-FFF2-40B4-BE49-F238E27FC236}">
                <a16:creationId xmlns:a16="http://schemas.microsoft.com/office/drawing/2014/main" id="{C9FD5BE0-C222-E349-B0B8-5D4CDC51FE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en-US"/>
          </a:p>
        </p:txBody>
      </p:sp>
      <p:sp>
        <p:nvSpPr>
          <p:cNvPr id="309257" name="Text Box 9">
            <a:extLst>
              <a:ext uri="{FF2B5EF4-FFF2-40B4-BE49-F238E27FC236}">
                <a16:creationId xmlns:a16="http://schemas.microsoft.com/office/drawing/2014/main" id="{E541432E-6EE1-0B4B-9FE0-473C67FB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9D2BF80C-8445-8D4C-966C-D9099BF611F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9258" name="Picture 10">
            <a:extLst>
              <a:ext uri="{FF2B5EF4-FFF2-40B4-BE49-F238E27FC236}">
                <a16:creationId xmlns:a16="http://schemas.microsoft.com/office/drawing/2014/main" id="{3FE85CD0-3A96-694B-893A-06A17F5B2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457200"/>
            <a:ext cx="9871075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9" name="Rectangle 11">
            <a:extLst>
              <a:ext uri="{FF2B5EF4-FFF2-40B4-BE49-F238E27FC236}">
                <a16:creationId xmlns:a16="http://schemas.microsoft.com/office/drawing/2014/main" id="{D9599507-CC4C-DA49-8FE2-30E818827A8E}"/>
              </a:ext>
            </a:extLst>
          </p:cNvPr>
          <p:cNvSpPr>
            <a:spLocks/>
          </p:cNvSpPr>
          <p:nvPr/>
        </p:nvSpPr>
        <p:spPr bwMode="auto">
          <a:xfrm>
            <a:off x="304800" y="254000"/>
            <a:ext cx="4321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FF"/>
                </a:solidFill>
                <a:cs typeface="Arial" panose="020B0604020202020204" pitchFamily="34" charset="0"/>
              </a:rPr>
              <a:t>Sisimiut Greenland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Number Placeholder 3">
            <a:extLst>
              <a:ext uri="{FF2B5EF4-FFF2-40B4-BE49-F238E27FC236}">
                <a16:creationId xmlns:a16="http://schemas.microsoft.com/office/drawing/2014/main" id="{30C8D05D-DA4B-754F-AAE4-2E855A5D6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D3EB21B-1DE0-2D44-9B35-9F35EEE4CE5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10275" name="Rectangle 1">
            <a:extLst>
              <a:ext uri="{FF2B5EF4-FFF2-40B4-BE49-F238E27FC236}">
                <a16:creationId xmlns:a16="http://schemas.microsoft.com/office/drawing/2014/main" id="{27DCF169-8615-2041-BB04-5186D602D9E8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310276" name="Rectangle 2">
            <a:extLst>
              <a:ext uri="{FF2B5EF4-FFF2-40B4-BE49-F238E27FC236}">
                <a16:creationId xmlns:a16="http://schemas.microsoft.com/office/drawing/2014/main" id="{2EB697CB-4ECC-5342-832B-2F141B137D3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Kildesep prinsipp</a:t>
            </a:r>
          </a:p>
        </p:txBody>
      </p:sp>
      <p:sp>
        <p:nvSpPr>
          <p:cNvPr id="310277" name="Rectangle 3">
            <a:extLst>
              <a:ext uri="{FF2B5EF4-FFF2-40B4-BE49-F238E27FC236}">
                <a16:creationId xmlns:a16="http://schemas.microsoft.com/office/drawing/2014/main" id="{72225D66-5C8E-0B40-82F4-13812F6FDA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000000"/>
              </a:buClr>
            </a:pPr>
            <a:endParaRPr lang="nb-NO" altLang="en-US"/>
          </a:p>
        </p:txBody>
      </p:sp>
      <p:pic>
        <p:nvPicPr>
          <p:cNvPr id="310278" name="Picture 4">
            <a:extLst>
              <a:ext uri="{FF2B5EF4-FFF2-40B4-BE49-F238E27FC236}">
                <a16:creationId xmlns:a16="http://schemas.microsoft.com/office/drawing/2014/main" id="{3DFE8EAC-6B48-0242-83AF-FD9F251CC52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8800"/>
            <a:ext cx="91440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79" name="Group 5">
            <a:extLst>
              <a:ext uri="{FF2B5EF4-FFF2-40B4-BE49-F238E27FC236}">
                <a16:creationId xmlns:a16="http://schemas.microsoft.com/office/drawing/2014/main" id="{51AA1948-630B-384B-9497-B4E8D2349809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279900"/>
            <a:ext cx="6248400" cy="2057400"/>
            <a:chOff x="0" y="0"/>
            <a:chExt cx="3936" cy="1296"/>
          </a:xfrm>
        </p:grpSpPr>
        <p:sp>
          <p:nvSpPr>
            <p:cNvPr id="310305" name="Rectangle 6">
              <a:extLst>
                <a:ext uri="{FF2B5EF4-FFF2-40B4-BE49-F238E27FC236}">
                  <a16:creationId xmlns:a16="http://schemas.microsoft.com/office/drawing/2014/main" id="{6F87E6DE-1F23-DD45-8E41-FEB4924B7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36" cy="129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0306" name="Rectangle 7">
              <a:extLst>
                <a:ext uri="{FF2B5EF4-FFF2-40B4-BE49-F238E27FC236}">
                  <a16:creationId xmlns:a16="http://schemas.microsoft.com/office/drawing/2014/main" id="{AAA7D64B-A3E9-964C-97C0-9CCD64D3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3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310280" name="Group 8">
            <a:extLst>
              <a:ext uri="{FF2B5EF4-FFF2-40B4-BE49-F238E27FC236}">
                <a16:creationId xmlns:a16="http://schemas.microsoft.com/office/drawing/2014/main" id="{2218255F-75A1-EC4E-B08E-BB3ED6A7DC9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0"/>
            <a:chExt cx="5760" cy="480"/>
          </a:xfrm>
        </p:grpSpPr>
        <p:sp>
          <p:nvSpPr>
            <p:cNvPr id="310303" name="Rectangle 9">
              <a:extLst>
                <a:ext uri="{FF2B5EF4-FFF2-40B4-BE49-F238E27FC236}">
                  <a16:creationId xmlns:a16="http://schemas.microsoft.com/office/drawing/2014/main" id="{5C26DDB4-8D44-CD44-850F-952B4A975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0304" name="Rectangle 10">
              <a:extLst>
                <a:ext uri="{FF2B5EF4-FFF2-40B4-BE49-F238E27FC236}">
                  <a16:creationId xmlns:a16="http://schemas.microsoft.com/office/drawing/2014/main" id="{35550C7C-C3D4-AE45-BE03-45926F5F9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0281" name="Rectangle 11">
            <a:extLst>
              <a:ext uri="{FF2B5EF4-FFF2-40B4-BE49-F238E27FC236}">
                <a16:creationId xmlns:a16="http://schemas.microsoft.com/office/drawing/2014/main" id="{BD054342-FE73-8A43-85BA-24EBAB2C7D72}"/>
              </a:ext>
            </a:extLst>
          </p:cNvPr>
          <p:cNvSpPr>
            <a:spLocks/>
          </p:cNvSpPr>
          <p:nvPr/>
        </p:nvSpPr>
        <p:spPr bwMode="auto">
          <a:xfrm>
            <a:off x="2130425" y="4203700"/>
            <a:ext cx="16637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310282" name="Line 12">
            <a:extLst>
              <a:ext uri="{FF2B5EF4-FFF2-40B4-BE49-F238E27FC236}">
                <a16:creationId xmlns:a16="http://schemas.microsoft.com/office/drawing/2014/main" id="{1299A1DE-B82A-E648-A9BF-0C9F1E91B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191000"/>
            <a:ext cx="1588" cy="9144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0283" name="Picture 13">
            <a:extLst>
              <a:ext uri="{FF2B5EF4-FFF2-40B4-BE49-F238E27FC236}">
                <a16:creationId xmlns:a16="http://schemas.microsoft.com/office/drawing/2014/main" id="{9AE566E3-2F89-2B42-A00A-EA36EE99858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870200"/>
            <a:ext cx="17700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84" name="Group 14">
            <a:extLst>
              <a:ext uri="{FF2B5EF4-FFF2-40B4-BE49-F238E27FC236}">
                <a16:creationId xmlns:a16="http://schemas.microsoft.com/office/drawing/2014/main" id="{1D3B7192-0190-F943-A22A-5B1A3C5ED10A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819400"/>
            <a:ext cx="3733800" cy="1447800"/>
            <a:chOff x="0" y="0"/>
            <a:chExt cx="2352" cy="912"/>
          </a:xfrm>
        </p:grpSpPr>
        <p:sp>
          <p:nvSpPr>
            <p:cNvPr id="310301" name="Rectangle 15">
              <a:extLst>
                <a:ext uri="{FF2B5EF4-FFF2-40B4-BE49-F238E27FC236}">
                  <a16:creationId xmlns:a16="http://schemas.microsoft.com/office/drawing/2014/main" id="{7FBA3318-FB9D-A845-93A7-FD6A6CDAD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352" cy="9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0302" name="Rectangle 16">
              <a:extLst>
                <a:ext uri="{FF2B5EF4-FFF2-40B4-BE49-F238E27FC236}">
                  <a16:creationId xmlns:a16="http://schemas.microsoft.com/office/drawing/2014/main" id="{6567608A-3AFA-1440-876D-D5223485E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352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0285" name="Rectangle 17">
            <a:extLst>
              <a:ext uri="{FF2B5EF4-FFF2-40B4-BE49-F238E27FC236}">
                <a16:creationId xmlns:a16="http://schemas.microsoft.com/office/drawing/2014/main" id="{C98CC1A7-BA45-2D4F-B95B-774D790F29E6}"/>
              </a:ext>
            </a:extLst>
          </p:cNvPr>
          <p:cNvSpPr>
            <a:spLocks/>
          </p:cNvSpPr>
          <p:nvPr/>
        </p:nvSpPr>
        <p:spPr bwMode="auto">
          <a:xfrm>
            <a:off x="1981200" y="977900"/>
            <a:ext cx="2905125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Thermophilic anaerobic 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treatment - BIOGAS</a:t>
            </a:r>
          </a:p>
        </p:txBody>
      </p:sp>
      <p:sp>
        <p:nvSpPr>
          <p:cNvPr id="310286" name="AutoShape 18">
            <a:extLst>
              <a:ext uri="{FF2B5EF4-FFF2-40B4-BE49-F238E27FC236}">
                <a16:creationId xmlns:a16="http://schemas.microsoft.com/office/drawing/2014/main" id="{0E5EB3F9-88D8-DF43-88DB-5638D4731DB5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3022600" y="2209800"/>
            <a:ext cx="1727200" cy="482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pic>
        <p:nvPicPr>
          <p:cNvPr id="310287" name="Picture 19">
            <a:extLst>
              <a:ext uri="{FF2B5EF4-FFF2-40B4-BE49-F238E27FC236}">
                <a16:creationId xmlns:a16="http://schemas.microsoft.com/office/drawing/2014/main" id="{B2FF1C78-0991-994F-9C40-437EDFA6DF4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1082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88" name="Rectangle 20">
            <a:extLst>
              <a:ext uri="{FF2B5EF4-FFF2-40B4-BE49-F238E27FC236}">
                <a16:creationId xmlns:a16="http://schemas.microsoft.com/office/drawing/2014/main" id="{033A6F15-244B-DD41-B6D8-47741D4C79B9}"/>
              </a:ext>
            </a:extLst>
          </p:cNvPr>
          <p:cNvSpPr>
            <a:spLocks/>
          </p:cNvSpPr>
          <p:nvPr/>
        </p:nvSpPr>
        <p:spPr bwMode="auto">
          <a:xfrm>
            <a:off x="457200" y="1524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Sisimiut – New possibilities </a:t>
            </a:r>
          </a:p>
        </p:txBody>
      </p:sp>
      <p:sp>
        <p:nvSpPr>
          <p:cNvPr id="310289" name="Rectangle 21">
            <a:extLst>
              <a:ext uri="{FF2B5EF4-FFF2-40B4-BE49-F238E27FC236}">
                <a16:creationId xmlns:a16="http://schemas.microsoft.com/office/drawing/2014/main" id="{C97A7726-A12C-F648-9B24-204FFD19A240}"/>
              </a:ext>
            </a:extLst>
          </p:cNvPr>
          <p:cNvSpPr>
            <a:spLocks/>
          </p:cNvSpPr>
          <p:nvPr/>
        </p:nvSpPr>
        <p:spPr bwMode="auto">
          <a:xfrm>
            <a:off x="4838700" y="1244600"/>
            <a:ext cx="2159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 incinerator</a:t>
            </a:r>
          </a:p>
        </p:txBody>
      </p:sp>
      <p:sp>
        <p:nvSpPr>
          <p:cNvPr id="310290" name="Line 22">
            <a:extLst>
              <a:ext uri="{FF2B5EF4-FFF2-40B4-BE49-F238E27FC236}">
                <a16:creationId xmlns:a16="http://schemas.microsoft.com/office/drawing/2014/main" id="{8FAF0F5C-128E-3541-8C98-D3371FB23AF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667375" y="1624013"/>
            <a:ext cx="360363" cy="19653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1" name="Line 23">
            <a:extLst>
              <a:ext uri="{FF2B5EF4-FFF2-40B4-BE49-F238E27FC236}">
                <a16:creationId xmlns:a16="http://schemas.microsoft.com/office/drawing/2014/main" id="{A3ACC90F-7D64-7249-9DFA-E1A5DF58A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9075" y="6315075"/>
            <a:ext cx="2117725" cy="17463"/>
          </a:xfrm>
          <a:prstGeom prst="line">
            <a:avLst/>
          </a:prstGeom>
          <a:noFill/>
          <a:ln w="38100">
            <a:solidFill>
              <a:srgbClr val="4714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0292" name="Picture 24">
            <a:extLst>
              <a:ext uri="{FF2B5EF4-FFF2-40B4-BE49-F238E27FC236}">
                <a16:creationId xmlns:a16="http://schemas.microsoft.com/office/drawing/2014/main" id="{B312320B-3D9C-6F47-8FA4-3149458D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483100"/>
            <a:ext cx="27559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93" name="Line 25">
            <a:extLst>
              <a:ext uri="{FF2B5EF4-FFF2-40B4-BE49-F238E27FC236}">
                <a16:creationId xmlns:a16="http://schemas.microsoft.com/office/drawing/2014/main" id="{4095F8CC-2151-5947-9E21-2B6363F17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9075" y="4198938"/>
            <a:ext cx="17463" cy="2141537"/>
          </a:xfrm>
          <a:prstGeom prst="line">
            <a:avLst/>
          </a:prstGeom>
          <a:noFill/>
          <a:ln w="38100">
            <a:solidFill>
              <a:srgbClr val="4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4" name="Line 26">
            <a:extLst>
              <a:ext uri="{FF2B5EF4-FFF2-40B4-BE49-F238E27FC236}">
                <a16:creationId xmlns:a16="http://schemas.microsoft.com/office/drawing/2014/main" id="{D447D122-D1A3-5A40-BC6D-9466B3AC7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7675" y="4237038"/>
            <a:ext cx="25400" cy="1316037"/>
          </a:xfrm>
          <a:prstGeom prst="line">
            <a:avLst/>
          </a:prstGeom>
          <a:noFill/>
          <a:ln w="38100">
            <a:solidFill>
              <a:srgbClr val="3F69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5" name="Line 27">
            <a:extLst>
              <a:ext uri="{FF2B5EF4-FFF2-40B4-BE49-F238E27FC236}">
                <a16:creationId xmlns:a16="http://schemas.microsoft.com/office/drawing/2014/main" id="{F791868A-24BE-5744-8857-4A7BAAF1EC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3075" y="5570538"/>
            <a:ext cx="1795463" cy="0"/>
          </a:xfrm>
          <a:prstGeom prst="line">
            <a:avLst/>
          </a:prstGeom>
          <a:noFill/>
          <a:ln w="38100">
            <a:solidFill>
              <a:srgbClr val="558E28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6" name="Line 28">
            <a:extLst>
              <a:ext uri="{FF2B5EF4-FFF2-40B4-BE49-F238E27FC236}">
                <a16:creationId xmlns:a16="http://schemas.microsoft.com/office/drawing/2014/main" id="{AC75ED35-A038-6441-8C66-A80F57C5B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237038"/>
            <a:ext cx="4763" cy="858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7" name="Line 29">
            <a:extLst>
              <a:ext uri="{FF2B5EF4-FFF2-40B4-BE49-F238E27FC236}">
                <a16:creationId xmlns:a16="http://schemas.microsoft.com/office/drawing/2014/main" id="{8A97FE09-AFAB-E349-B184-7EF800F244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4375" y="5062538"/>
            <a:ext cx="1536700" cy="1270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8" name="Rectangle 30">
            <a:extLst>
              <a:ext uri="{FF2B5EF4-FFF2-40B4-BE49-F238E27FC236}">
                <a16:creationId xmlns:a16="http://schemas.microsoft.com/office/drawing/2014/main" id="{64093BB0-BCB1-2C4B-A8F9-2132EE9640A5}"/>
              </a:ext>
            </a:extLst>
          </p:cNvPr>
          <p:cNvSpPr>
            <a:spLocks/>
          </p:cNvSpPr>
          <p:nvPr/>
        </p:nvSpPr>
        <p:spPr bwMode="auto">
          <a:xfrm>
            <a:off x="4279900" y="6375400"/>
            <a:ext cx="1795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Growth medium</a:t>
            </a:r>
          </a:p>
        </p:txBody>
      </p:sp>
      <p:sp>
        <p:nvSpPr>
          <p:cNvPr id="310299" name="Rectangle 31">
            <a:extLst>
              <a:ext uri="{FF2B5EF4-FFF2-40B4-BE49-F238E27FC236}">
                <a16:creationId xmlns:a16="http://schemas.microsoft.com/office/drawing/2014/main" id="{26C8A533-7FA2-7641-9C64-5BA88CC738E6}"/>
              </a:ext>
            </a:extLst>
          </p:cNvPr>
          <p:cNvSpPr>
            <a:spLocks/>
          </p:cNvSpPr>
          <p:nvPr/>
        </p:nvSpPr>
        <p:spPr bwMode="auto">
          <a:xfrm>
            <a:off x="4635500" y="5600700"/>
            <a:ext cx="1092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</a:t>
            </a:r>
          </a:p>
        </p:txBody>
      </p:sp>
      <p:sp>
        <p:nvSpPr>
          <p:cNvPr id="310300" name="Rectangle 32">
            <a:extLst>
              <a:ext uri="{FF2B5EF4-FFF2-40B4-BE49-F238E27FC236}">
                <a16:creationId xmlns:a16="http://schemas.microsoft.com/office/drawing/2014/main" id="{FE36CB9B-5ABC-B049-A3E0-CCB52D4D7C5A}"/>
              </a:ext>
            </a:extLst>
          </p:cNvPr>
          <p:cNvSpPr>
            <a:spLocks/>
          </p:cNvSpPr>
          <p:nvPr/>
        </p:nvSpPr>
        <p:spPr bwMode="auto">
          <a:xfrm>
            <a:off x="4800600" y="5092700"/>
            <a:ext cx="8651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Energy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FE8466A-6F2C-D14F-BCE2-5E5F86EF31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4DF351B-1EB9-9640-B968-8C2D2CA580D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1299" name="Group 1">
            <a:extLst>
              <a:ext uri="{FF2B5EF4-FFF2-40B4-BE49-F238E27FC236}">
                <a16:creationId xmlns:a16="http://schemas.microsoft.com/office/drawing/2014/main" id="{A8FB5843-B217-6247-A5F7-C1B6DA334B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11312" name="Rectangle 2">
              <a:extLst>
                <a:ext uri="{FF2B5EF4-FFF2-40B4-BE49-F238E27FC236}">
                  <a16:creationId xmlns:a16="http://schemas.microsoft.com/office/drawing/2014/main" id="{E0E0AC10-C597-F24A-B5D4-01210CA78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1313" name="Rectangle 3">
              <a:extLst>
                <a:ext uri="{FF2B5EF4-FFF2-40B4-BE49-F238E27FC236}">
                  <a16:creationId xmlns:a16="http://schemas.microsoft.com/office/drawing/2014/main" id="{94B2BB11-892B-404C-9F6F-2053D68A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1300" name="Rectangle 4">
            <a:extLst>
              <a:ext uri="{FF2B5EF4-FFF2-40B4-BE49-F238E27FC236}">
                <a16:creationId xmlns:a16="http://schemas.microsoft.com/office/drawing/2014/main" id="{1394698E-4805-9444-BCA0-255E00AD4E7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11301" name="Picture 5">
            <a:extLst>
              <a:ext uri="{FF2B5EF4-FFF2-40B4-BE49-F238E27FC236}">
                <a16:creationId xmlns:a16="http://schemas.microsoft.com/office/drawing/2014/main" id="{ECB46871-F1A4-3B49-85C1-88C16CE4278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2" name="Rectangle 6">
            <a:extLst>
              <a:ext uri="{FF2B5EF4-FFF2-40B4-BE49-F238E27FC236}">
                <a16:creationId xmlns:a16="http://schemas.microsoft.com/office/drawing/2014/main" id="{7D374529-AA1B-554E-A1E3-9CB21AD2A81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11303" name="Rectangle 7">
            <a:extLst>
              <a:ext uri="{FF2B5EF4-FFF2-40B4-BE49-F238E27FC236}">
                <a16:creationId xmlns:a16="http://schemas.microsoft.com/office/drawing/2014/main" id="{46BC5375-C83E-4849-97B2-EA60C6F4514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Source separation - greywater </a:t>
            </a:r>
          </a:p>
        </p:txBody>
      </p:sp>
      <p:sp>
        <p:nvSpPr>
          <p:cNvPr id="311304" name="Text Box 8">
            <a:extLst>
              <a:ext uri="{FF2B5EF4-FFF2-40B4-BE49-F238E27FC236}">
                <a16:creationId xmlns:a16="http://schemas.microsoft.com/office/drawing/2014/main" id="{792CDA85-647D-104B-A065-FBFFCC1F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03E0E2A-BEED-8E4D-B0B5-4510B101A3C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11305" name="Picture 9">
            <a:extLst>
              <a:ext uri="{FF2B5EF4-FFF2-40B4-BE49-F238E27FC236}">
                <a16:creationId xmlns:a16="http://schemas.microsoft.com/office/drawing/2014/main" id="{36194995-A6F2-B841-8947-4C179A90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75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6" name="Picture 10">
            <a:extLst>
              <a:ext uri="{FF2B5EF4-FFF2-40B4-BE49-F238E27FC236}">
                <a16:creationId xmlns:a16="http://schemas.microsoft.com/office/drawing/2014/main" id="{6C933F74-B0D6-3547-9D97-59C0CB7F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034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7" name="Line 11">
            <a:extLst>
              <a:ext uri="{FF2B5EF4-FFF2-40B4-BE49-F238E27FC236}">
                <a16:creationId xmlns:a16="http://schemas.microsoft.com/office/drawing/2014/main" id="{EA47859E-72F5-5348-9075-21D68DFCB0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1828800"/>
            <a:ext cx="3175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08" name="Line 12">
            <a:extLst>
              <a:ext uri="{FF2B5EF4-FFF2-40B4-BE49-F238E27FC236}">
                <a16:creationId xmlns:a16="http://schemas.microsoft.com/office/drawing/2014/main" id="{50E6CE4D-46B1-BB4E-9E3E-29065AD8B27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198813" y="1849438"/>
            <a:ext cx="542925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09" name="Rectangle 13">
            <a:extLst>
              <a:ext uri="{FF2B5EF4-FFF2-40B4-BE49-F238E27FC236}">
                <a16:creationId xmlns:a16="http://schemas.microsoft.com/office/drawing/2014/main" id="{B4C47DE0-92D6-1B48-A472-E851E277D329}"/>
              </a:ext>
            </a:extLst>
          </p:cNvPr>
          <p:cNvSpPr>
            <a:spLocks/>
          </p:cNvSpPr>
          <p:nvPr/>
        </p:nvSpPr>
        <p:spPr bwMode="auto">
          <a:xfrm>
            <a:off x="4483100" y="1676400"/>
            <a:ext cx="2439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>
                <a:solidFill>
                  <a:schemeClr val="tx1"/>
                </a:solidFill>
                <a:cs typeface="Arial" panose="020B0604020202020204" pitchFamily="34" charset="0"/>
              </a:rPr>
              <a:t>0  Incinerating toilets</a:t>
            </a:r>
          </a:p>
        </p:txBody>
      </p:sp>
      <p:sp>
        <p:nvSpPr>
          <p:cNvPr id="311310" name="Rectangle 14">
            <a:extLst>
              <a:ext uri="{FF2B5EF4-FFF2-40B4-BE49-F238E27FC236}">
                <a16:creationId xmlns:a16="http://schemas.microsoft.com/office/drawing/2014/main" id="{CBFE4556-5B0C-7D46-BA34-BDEBEBF948F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11311" name="AutoShape 15">
            <a:extLst>
              <a:ext uri="{FF2B5EF4-FFF2-40B4-BE49-F238E27FC236}">
                <a16:creationId xmlns:a16="http://schemas.microsoft.com/office/drawing/2014/main" id="{0898BF36-7E18-8046-AEE5-6884BF25F3F5}"/>
              </a:ext>
            </a:extLst>
          </p:cNvPr>
          <p:cNvSpPr>
            <a:spLocks/>
          </p:cNvSpPr>
          <p:nvPr/>
        </p:nvSpPr>
        <p:spPr bwMode="auto">
          <a:xfrm>
            <a:off x="3467100" y="5308600"/>
            <a:ext cx="3810000" cy="762000"/>
          </a:xfrm>
          <a:prstGeom prst="roundRect">
            <a:avLst>
              <a:gd name="adj" fmla="val 25000"/>
            </a:avLst>
          </a:prstGeom>
          <a:solidFill>
            <a:srgbClr val="FF2712">
              <a:alpha val="29803"/>
            </a:srgbClr>
          </a:solidFill>
          <a:ln w="63500">
            <a:solidFill>
              <a:srgbClr val="D90B00">
                <a:alpha val="29803"/>
              </a:srgb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1FC32C6-9DC1-0346-A338-8CD183382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6B2A9C4-5E99-A44D-8258-B8D60BCD5DC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2323" name="Group 1">
            <a:extLst>
              <a:ext uri="{FF2B5EF4-FFF2-40B4-BE49-F238E27FC236}">
                <a16:creationId xmlns:a16="http://schemas.microsoft.com/office/drawing/2014/main" id="{81FDB925-7F0C-1B4A-B3AB-804B67A7B6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12331" name="Rectangle 2">
              <a:extLst>
                <a:ext uri="{FF2B5EF4-FFF2-40B4-BE49-F238E27FC236}">
                  <a16:creationId xmlns:a16="http://schemas.microsoft.com/office/drawing/2014/main" id="{31487E86-6368-AF46-BF49-A8BEBE771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2332" name="Rectangle 3">
              <a:extLst>
                <a:ext uri="{FF2B5EF4-FFF2-40B4-BE49-F238E27FC236}">
                  <a16:creationId xmlns:a16="http://schemas.microsoft.com/office/drawing/2014/main" id="{B665BE41-B029-6446-BF69-A58C25C7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2324" name="Rectangle 4">
            <a:extLst>
              <a:ext uri="{FF2B5EF4-FFF2-40B4-BE49-F238E27FC236}">
                <a16:creationId xmlns:a16="http://schemas.microsoft.com/office/drawing/2014/main" id="{B520F7E9-C251-FF4C-8F1C-6BB4BC8473A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12325" name="Picture 5">
            <a:extLst>
              <a:ext uri="{FF2B5EF4-FFF2-40B4-BE49-F238E27FC236}">
                <a16:creationId xmlns:a16="http://schemas.microsoft.com/office/drawing/2014/main" id="{028A0C16-6DB8-3841-BBC9-E9540E00B17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6" name="Rectangle 6">
            <a:extLst>
              <a:ext uri="{FF2B5EF4-FFF2-40B4-BE49-F238E27FC236}">
                <a16:creationId xmlns:a16="http://schemas.microsoft.com/office/drawing/2014/main" id="{1CBFDAC8-D65C-9F46-B84C-5A51C2254B40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12327" name="Text Box 7">
            <a:extLst>
              <a:ext uri="{FF2B5EF4-FFF2-40B4-BE49-F238E27FC236}">
                <a16:creationId xmlns:a16="http://schemas.microsoft.com/office/drawing/2014/main" id="{6EEEE1D7-F954-934A-AF67-7A4F241A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B86DF33-8E69-5049-A269-4DC4AF2E547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12328" name="Picture 8">
            <a:extLst>
              <a:ext uri="{FF2B5EF4-FFF2-40B4-BE49-F238E27FC236}">
                <a16:creationId xmlns:a16="http://schemas.microsoft.com/office/drawing/2014/main" id="{635615A8-6361-F84D-882D-9272381E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1" name="Rectangle 9">
            <a:extLst>
              <a:ext uri="{FF2B5EF4-FFF2-40B4-BE49-F238E27FC236}">
                <a16:creationId xmlns:a16="http://schemas.microsoft.com/office/drawing/2014/main" id="{1AE6534B-C203-7D43-812F-A9BC1FABE0DB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7158038" cy="3698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Onsite systems suitable for GREYWATER treatment</a:t>
            </a:r>
          </a:p>
        </p:txBody>
      </p:sp>
      <p:sp>
        <p:nvSpPr>
          <p:cNvPr id="312330" name="Rectangle 10">
            <a:extLst>
              <a:ext uri="{FF2B5EF4-FFF2-40B4-BE49-F238E27FC236}">
                <a16:creationId xmlns:a16="http://schemas.microsoft.com/office/drawing/2014/main" id="{BAACD819-0BDA-004B-B827-A7DBDBA7C24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3168615-414A-554A-8D73-349E0C6DF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1D1A4F21-4805-7D42-B39E-BA461AF03DD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109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13347" name="Picture 1">
            <a:extLst>
              <a:ext uri="{FF2B5EF4-FFF2-40B4-BE49-F238E27FC236}">
                <a16:creationId xmlns:a16="http://schemas.microsoft.com/office/drawing/2014/main" id="{CFCE1BB5-417F-B843-9F3C-2984B9EA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8392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3348" name="Group 2">
            <a:extLst>
              <a:ext uri="{FF2B5EF4-FFF2-40B4-BE49-F238E27FC236}">
                <a16:creationId xmlns:a16="http://schemas.microsoft.com/office/drawing/2014/main" id="{59E2A3AB-3778-1F42-87A4-EEEB7FF87E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13356" name="Rectangle 3">
              <a:extLst>
                <a:ext uri="{FF2B5EF4-FFF2-40B4-BE49-F238E27FC236}">
                  <a16:creationId xmlns:a16="http://schemas.microsoft.com/office/drawing/2014/main" id="{3980ECF2-BF75-9C48-AFCD-52D614FB2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3357" name="Rectangle 4">
              <a:extLst>
                <a:ext uri="{FF2B5EF4-FFF2-40B4-BE49-F238E27FC236}">
                  <a16:creationId xmlns:a16="http://schemas.microsoft.com/office/drawing/2014/main" id="{FE452E1D-0AA5-034D-BC43-B756710C5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3349" name="Rectangle 5">
            <a:extLst>
              <a:ext uri="{FF2B5EF4-FFF2-40B4-BE49-F238E27FC236}">
                <a16:creationId xmlns:a16="http://schemas.microsoft.com/office/drawing/2014/main" id="{868E79D8-BDF2-4B44-9D6A-518E6ACDCA6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13350" name="Picture 6">
            <a:extLst>
              <a:ext uri="{FF2B5EF4-FFF2-40B4-BE49-F238E27FC236}">
                <a16:creationId xmlns:a16="http://schemas.microsoft.com/office/drawing/2014/main" id="{DE10978E-1B29-6E4B-8470-00BD8E7713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1" name="Rectangle 7">
            <a:extLst>
              <a:ext uri="{FF2B5EF4-FFF2-40B4-BE49-F238E27FC236}">
                <a16:creationId xmlns:a16="http://schemas.microsoft.com/office/drawing/2014/main" id="{FF5174E8-2D8C-F141-AC97-B54ED120A4BF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13352" name="Rectangle 8">
            <a:extLst>
              <a:ext uri="{FF2B5EF4-FFF2-40B4-BE49-F238E27FC236}">
                <a16:creationId xmlns:a16="http://schemas.microsoft.com/office/drawing/2014/main" id="{24D6DBEF-419F-C74C-93CD-6AA41282FCB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447800" y="-304800"/>
            <a:ext cx="7105650" cy="1133475"/>
          </a:xfrm>
        </p:spPr>
        <p:txBody>
          <a:bodyPr rIns="132080"/>
          <a:lstStyle/>
          <a:p>
            <a:pPr indent="0" eaLnBrk="1" hangingPunct="1"/>
            <a:r>
              <a:rPr lang="en-US" altLang="en-US">
                <a:solidFill>
                  <a:schemeClr val="tx1"/>
                </a:solidFill>
              </a:rPr>
              <a:t>Compact greywater treatment system</a:t>
            </a:r>
          </a:p>
        </p:txBody>
      </p:sp>
      <p:sp>
        <p:nvSpPr>
          <p:cNvPr id="313353" name="Text Box 10">
            <a:extLst>
              <a:ext uri="{FF2B5EF4-FFF2-40B4-BE49-F238E27FC236}">
                <a16:creationId xmlns:a16="http://schemas.microsoft.com/office/drawing/2014/main" id="{C41AB802-AB04-E047-A56F-14C2EC97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771373B-8423-1842-8C42-E8B667E5438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109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13354" name="Rectangle 10">
            <a:extLst>
              <a:ext uri="{FF2B5EF4-FFF2-40B4-BE49-F238E27FC236}">
                <a16:creationId xmlns:a16="http://schemas.microsoft.com/office/drawing/2014/main" id="{DE42CAAB-C907-7445-ABF5-DF046C86FA7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13355" name="TextBox 13">
            <a:extLst>
              <a:ext uri="{FF2B5EF4-FFF2-40B4-BE49-F238E27FC236}">
                <a16:creationId xmlns:a16="http://schemas.microsoft.com/office/drawing/2014/main" id="{D7929248-5E5A-2E47-A3EE-670B4866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225" y="5380038"/>
            <a:ext cx="366077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/>
              <a:t>Producing efluent  that</a:t>
            </a:r>
          </a:p>
          <a:p>
            <a:pPr eaLnBrk="1" hangingPunct="1"/>
            <a:r>
              <a:rPr lang="nb-NO" altLang="en-US"/>
              <a:t>meets European bathing </a:t>
            </a:r>
          </a:p>
          <a:p>
            <a:pPr eaLnBrk="1" hangingPunct="1"/>
            <a:r>
              <a:rPr lang="nb-NO" altLang="en-US"/>
              <a:t>water standards</a:t>
            </a:r>
          </a:p>
          <a:p>
            <a:pPr eaLnBrk="1" hangingPunct="1"/>
            <a:r>
              <a:rPr lang="nb-NO" altLang="en-US" sz="1800"/>
              <a:t>                            (Ecomotive Inc.)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Number Placeholder 3">
            <a:extLst>
              <a:ext uri="{FF2B5EF4-FFF2-40B4-BE49-F238E27FC236}">
                <a16:creationId xmlns:a16="http://schemas.microsoft.com/office/drawing/2014/main" id="{9C12E83A-AB1E-2644-8912-01ABBE243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A296D53-1D8B-0F46-B990-002FD20233C8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11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8899" name="Rectangle 1">
            <a:extLst>
              <a:ext uri="{FF2B5EF4-FFF2-40B4-BE49-F238E27FC236}">
                <a16:creationId xmlns:a16="http://schemas.microsoft.com/office/drawing/2014/main" id="{D7535EB1-E0D5-6C40-BB24-861D69AE5A74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08900" name="Picture 2">
            <a:extLst>
              <a:ext uri="{FF2B5EF4-FFF2-40B4-BE49-F238E27FC236}">
                <a16:creationId xmlns:a16="http://schemas.microsoft.com/office/drawing/2014/main" id="{80C994E0-1B92-AD41-80BC-BA43D83319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1" name="Picture 4">
            <a:extLst>
              <a:ext uri="{FF2B5EF4-FFF2-40B4-BE49-F238E27FC236}">
                <a16:creationId xmlns:a16="http://schemas.microsoft.com/office/drawing/2014/main" id="{71C6EEA5-78F4-0345-8475-FB65CE9BE7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76425"/>
            <a:ext cx="2667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Rectangle 5">
            <a:extLst>
              <a:ext uri="{FF2B5EF4-FFF2-40B4-BE49-F238E27FC236}">
                <a16:creationId xmlns:a16="http://schemas.microsoft.com/office/drawing/2014/main" id="{B38AA6E3-5B80-D448-A70D-5EF884513A5B}"/>
              </a:ext>
            </a:extLst>
          </p:cNvPr>
          <p:cNvSpPr>
            <a:spLocks/>
          </p:cNvSpPr>
          <p:nvPr/>
        </p:nvSpPr>
        <p:spPr bwMode="auto">
          <a:xfrm>
            <a:off x="3886200" y="5029200"/>
            <a:ext cx="1033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”Honey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buckets”</a:t>
            </a:r>
          </a:p>
        </p:txBody>
      </p:sp>
      <p:sp>
        <p:nvSpPr>
          <p:cNvPr id="208903" name="Rectangle 6">
            <a:extLst>
              <a:ext uri="{FF2B5EF4-FFF2-40B4-BE49-F238E27FC236}">
                <a16:creationId xmlns:a16="http://schemas.microsoft.com/office/drawing/2014/main" id="{67F7FBE1-6713-194A-9801-23DE46B38CB3}"/>
              </a:ext>
            </a:extLst>
          </p:cNvPr>
          <p:cNvSpPr>
            <a:spLocks/>
          </p:cNvSpPr>
          <p:nvPr/>
        </p:nvSpPr>
        <p:spPr bwMode="auto">
          <a:xfrm>
            <a:off x="5662613" y="3771900"/>
            <a:ext cx="2249487" cy="1206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Smell !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Dignity !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Health risk !</a:t>
            </a:r>
          </a:p>
        </p:txBody>
      </p:sp>
      <p:sp>
        <p:nvSpPr>
          <p:cNvPr id="208904" name="Rectangle 3">
            <a:extLst>
              <a:ext uri="{FF2B5EF4-FFF2-40B4-BE49-F238E27FC236}">
                <a16:creationId xmlns:a16="http://schemas.microsoft.com/office/drawing/2014/main" id="{D83C71B0-0C2C-DA48-9D60-F37D99FFF4CC}"/>
              </a:ext>
            </a:extLst>
          </p:cNvPr>
          <p:cNvSpPr>
            <a:spLocks/>
          </p:cNvSpPr>
          <p:nvPr/>
        </p:nvSpPr>
        <p:spPr bwMode="auto">
          <a:xfrm>
            <a:off x="457200" y="787400"/>
            <a:ext cx="7772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 - towns and smaller settlements</a:t>
            </a: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Number Placeholder 3">
            <a:extLst>
              <a:ext uri="{FF2B5EF4-FFF2-40B4-BE49-F238E27FC236}">
                <a16:creationId xmlns:a16="http://schemas.microsoft.com/office/drawing/2014/main" id="{6D8B3F75-3804-934C-9F7C-2A7748EB6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B12CF0E-B104-9A4F-B476-D53BB0970794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110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14371" name="Rectangle 1">
            <a:extLst>
              <a:ext uri="{FF2B5EF4-FFF2-40B4-BE49-F238E27FC236}">
                <a16:creationId xmlns:a16="http://schemas.microsoft.com/office/drawing/2014/main" id="{F30F60EF-1E58-F24C-A265-9BBDF1DFF22F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314372" name="Rectangle 2">
            <a:extLst>
              <a:ext uri="{FF2B5EF4-FFF2-40B4-BE49-F238E27FC236}">
                <a16:creationId xmlns:a16="http://schemas.microsoft.com/office/drawing/2014/main" id="{8C896E32-6BB1-164A-A6E1-490BBBE45A80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15</a:t>
            </a:r>
          </a:p>
        </p:txBody>
      </p:sp>
      <p:pic>
        <p:nvPicPr>
          <p:cNvPr id="314373" name="Picture 3">
            <a:extLst>
              <a:ext uri="{FF2B5EF4-FFF2-40B4-BE49-F238E27FC236}">
                <a16:creationId xmlns:a16="http://schemas.microsoft.com/office/drawing/2014/main" id="{3D6DC435-C053-744B-802B-B231A5B610C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0"/>
            <a:ext cx="551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4" name="Rectangle 4">
            <a:extLst>
              <a:ext uri="{FF2B5EF4-FFF2-40B4-BE49-F238E27FC236}">
                <a16:creationId xmlns:a16="http://schemas.microsoft.com/office/drawing/2014/main" id="{A189427B-C914-474C-869B-A4A7B5B90A45}"/>
              </a:ext>
            </a:extLst>
          </p:cNvPr>
          <p:cNvSpPr>
            <a:spLocks/>
          </p:cNvSpPr>
          <p:nvPr/>
        </p:nvSpPr>
        <p:spPr bwMode="auto">
          <a:xfrm>
            <a:off x="2971800" y="3276600"/>
            <a:ext cx="2765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Greywater discharge pipe</a:t>
            </a:r>
          </a:p>
        </p:txBody>
      </p:sp>
      <p:grpSp>
        <p:nvGrpSpPr>
          <p:cNvPr id="314375" name="Group 5">
            <a:extLst>
              <a:ext uri="{FF2B5EF4-FFF2-40B4-BE49-F238E27FC236}">
                <a16:creationId xmlns:a16="http://schemas.microsoft.com/office/drawing/2014/main" id="{95C69234-EABF-2448-9DA0-497F7AFFED39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352800"/>
            <a:ext cx="381000" cy="457200"/>
            <a:chOff x="0" y="0"/>
            <a:chExt cx="240" cy="288"/>
          </a:xfrm>
        </p:grpSpPr>
        <p:sp>
          <p:nvSpPr>
            <p:cNvPr id="314376" name="AutoShape 6">
              <a:extLst>
                <a:ext uri="{FF2B5EF4-FFF2-40B4-BE49-F238E27FC236}">
                  <a16:creationId xmlns:a16="http://schemas.microsoft.com/office/drawing/2014/main" id="{FD76D630-F9FD-C54D-B142-7DB51CDC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0" cy="2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12600"/>
                  </a:moveTo>
                  <a:lnTo>
                    <a:pt x="5400" y="126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600"/>
                  </a:lnTo>
                  <a:lnTo>
                    <a:pt x="21600" y="12600"/>
                  </a:lnTo>
                  <a:lnTo>
                    <a:pt x="10800" y="21600"/>
                  </a:lnTo>
                  <a:close/>
                  <a:moveTo>
                    <a:pt x="0" y="12600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4377" name="Rectangle 7">
              <a:extLst>
                <a:ext uri="{FF2B5EF4-FFF2-40B4-BE49-F238E27FC236}">
                  <a16:creationId xmlns:a16="http://schemas.microsoft.com/office/drawing/2014/main" id="{AF6BF303-0414-8E45-B122-109E47084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0"/>
              <a:ext cx="12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Number Placeholder 3">
            <a:extLst>
              <a:ext uri="{FF2B5EF4-FFF2-40B4-BE49-F238E27FC236}">
                <a16:creationId xmlns:a16="http://schemas.microsoft.com/office/drawing/2014/main" id="{53BE5075-346D-164E-AF06-28C3456BB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C828D3F-CFD9-1440-A47D-89F329D204E3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111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15395" name="Rectangle 1">
            <a:extLst>
              <a:ext uri="{FF2B5EF4-FFF2-40B4-BE49-F238E27FC236}">
                <a16:creationId xmlns:a16="http://schemas.microsoft.com/office/drawing/2014/main" id="{6B624B09-E7D5-CC49-89DB-7773CCB7AE9D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315396" name="Rectangle 2">
            <a:extLst>
              <a:ext uri="{FF2B5EF4-FFF2-40B4-BE49-F238E27FC236}">
                <a16:creationId xmlns:a16="http://schemas.microsoft.com/office/drawing/2014/main" id="{DFD4A915-0CD4-684C-BADF-4142D2AEDB3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5397" name="Picture 3">
            <a:extLst>
              <a:ext uri="{FF2B5EF4-FFF2-40B4-BE49-F238E27FC236}">
                <a16:creationId xmlns:a16="http://schemas.microsoft.com/office/drawing/2014/main" id="{9D3A05EE-9006-4F44-8EAB-C6F78BCB35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616075"/>
            <a:ext cx="64770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Rectangle 4">
            <a:extLst>
              <a:ext uri="{FF2B5EF4-FFF2-40B4-BE49-F238E27FC236}">
                <a16:creationId xmlns:a16="http://schemas.microsoft.com/office/drawing/2014/main" id="{3F3A9446-1D1C-E44F-A57F-BB0EE5E39CB0}"/>
              </a:ext>
            </a:extLst>
          </p:cNvPr>
          <p:cNvSpPr>
            <a:spLocks/>
          </p:cNvSpPr>
          <p:nvPr/>
        </p:nvSpPr>
        <p:spPr bwMode="auto">
          <a:xfrm rot="5400000">
            <a:off x="-1443037" y="180181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15399" name="Rectangle 5">
            <a:extLst>
              <a:ext uri="{FF2B5EF4-FFF2-40B4-BE49-F238E27FC236}">
                <a16:creationId xmlns:a16="http://schemas.microsoft.com/office/drawing/2014/main" id="{C889DF2B-FCC4-D441-B19D-CAF849FD305D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14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Number Placeholder 3">
            <a:extLst>
              <a:ext uri="{FF2B5EF4-FFF2-40B4-BE49-F238E27FC236}">
                <a16:creationId xmlns:a16="http://schemas.microsoft.com/office/drawing/2014/main" id="{2056977E-4DCA-9C42-94E2-A3ED48253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11053687-A93F-604C-B580-DB1B92763A04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112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grpSp>
        <p:nvGrpSpPr>
          <p:cNvPr id="316419" name="Group 1">
            <a:extLst>
              <a:ext uri="{FF2B5EF4-FFF2-40B4-BE49-F238E27FC236}">
                <a16:creationId xmlns:a16="http://schemas.microsoft.com/office/drawing/2014/main" id="{D1033217-9EEC-2E40-860C-52F144CCB6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16427" name="Rectangle 2">
              <a:extLst>
                <a:ext uri="{FF2B5EF4-FFF2-40B4-BE49-F238E27FC236}">
                  <a16:creationId xmlns:a16="http://schemas.microsoft.com/office/drawing/2014/main" id="{91D5841B-3EDB-FA40-BA84-2DAE0FE4A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6428" name="Rectangle 3">
              <a:extLst>
                <a:ext uri="{FF2B5EF4-FFF2-40B4-BE49-F238E27FC236}">
                  <a16:creationId xmlns:a16="http://schemas.microsoft.com/office/drawing/2014/main" id="{A16022B4-03ED-994F-B866-7396CA62B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522B06AA-C728-A74B-B4D9-3C6E1F8BCA8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16421" name="Picture 5">
            <a:extLst>
              <a:ext uri="{FF2B5EF4-FFF2-40B4-BE49-F238E27FC236}">
                <a16:creationId xmlns:a16="http://schemas.microsoft.com/office/drawing/2014/main" id="{65721D02-31BC-8049-A479-EAF2E8A866C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2" name="Rectangle 6">
            <a:extLst>
              <a:ext uri="{FF2B5EF4-FFF2-40B4-BE49-F238E27FC236}">
                <a16:creationId xmlns:a16="http://schemas.microsoft.com/office/drawing/2014/main" id="{67CB581E-0F19-E542-8A3C-02C1FA4AC49F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16423" name="Text Box 7">
            <a:extLst>
              <a:ext uri="{FF2B5EF4-FFF2-40B4-BE49-F238E27FC236}">
                <a16:creationId xmlns:a16="http://schemas.microsoft.com/office/drawing/2014/main" id="{B39B788E-A189-A04C-84FD-0A65B60E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6FBEC225-C925-8D48-A72D-2555B0AE858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112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16424" name="Rectangle 10">
            <a:extLst>
              <a:ext uri="{FF2B5EF4-FFF2-40B4-BE49-F238E27FC236}">
                <a16:creationId xmlns:a16="http://schemas.microsoft.com/office/drawing/2014/main" id="{3D08B931-5566-4C42-837A-CACD57F5AAE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316425" name="Picture 1">
            <a:extLst>
              <a:ext uri="{FF2B5EF4-FFF2-40B4-BE49-F238E27FC236}">
                <a16:creationId xmlns:a16="http://schemas.microsoft.com/office/drawing/2014/main" id="{B12B3274-BDD1-1F47-A807-1D0300236AD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93261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6" name="Rectangle 2">
            <a:extLst>
              <a:ext uri="{FF2B5EF4-FFF2-40B4-BE49-F238E27FC236}">
                <a16:creationId xmlns:a16="http://schemas.microsoft.com/office/drawing/2014/main" id="{5A9961C7-50E6-2A46-804E-065631A93529}"/>
              </a:ext>
            </a:extLst>
          </p:cNvPr>
          <p:cNvSpPr>
            <a:spLocks/>
          </p:cNvSpPr>
          <p:nvPr/>
        </p:nvSpPr>
        <p:spPr bwMode="auto">
          <a:xfrm>
            <a:off x="1066800" y="228600"/>
            <a:ext cx="8750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SANBOX – a solar powered treatment system for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remote locations such as mountain lodges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033182E4-4FB5-8444-8901-8BEBF23E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0">
            <a:extLst>
              <a:ext uri="{FF2B5EF4-FFF2-40B4-BE49-F238E27FC236}">
                <a16:creationId xmlns:a16="http://schemas.microsoft.com/office/drawing/2014/main" id="{A427C042-24DB-C54B-91B9-CFEDDABAA9E2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3651250"/>
            <a:ext cx="6596062" cy="3162300"/>
            <a:chOff x="1701" y="2300"/>
            <a:chExt cx="4155" cy="1992"/>
          </a:xfrm>
        </p:grpSpPr>
        <p:sp>
          <p:nvSpPr>
            <p:cNvPr id="317479" name="Rectangle 3" descr="Mørk vannrett">
              <a:extLst>
                <a:ext uri="{FF2B5EF4-FFF2-40B4-BE49-F238E27FC236}">
                  <a16:creationId xmlns:a16="http://schemas.microsoft.com/office/drawing/2014/main" id="{296A5978-9D25-BE47-BE6B-7E5B1B930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471"/>
              <a:ext cx="3759" cy="181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>
                <a:ea typeface="ＭＳ Ｐゴシック" panose="020B0600070205080204" pitchFamily="34" charset="-128"/>
              </a:endParaRPr>
            </a:p>
          </p:txBody>
        </p:sp>
        <p:sp>
          <p:nvSpPr>
            <p:cNvPr id="317480" name="AutoShape 5" descr="Mørk vannrett">
              <a:extLst>
                <a:ext uri="{FF2B5EF4-FFF2-40B4-BE49-F238E27FC236}">
                  <a16:creationId xmlns:a16="http://schemas.microsoft.com/office/drawing/2014/main" id="{E071623A-B15D-9044-A50E-B13343BDD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303"/>
              <a:ext cx="4049" cy="168"/>
            </a:xfrm>
            <a:prstGeom prst="parallelogram">
              <a:avLst>
                <a:gd name="adj" fmla="val 169043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>
                <a:ea typeface="ＭＳ Ｐゴシック" panose="020B0600070205080204" pitchFamily="34" charset="-128"/>
              </a:endParaRPr>
            </a:p>
          </p:txBody>
        </p:sp>
        <p:sp>
          <p:nvSpPr>
            <p:cNvPr id="317481" name="Freeform 6" descr="Mørk loddrett">
              <a:extLst>
                <a:ext uri="{FF2B5EF4-FFF2-40B4-BE49-F238E27FC236}">
                  <a16:creationId xmlns:a16="http://schemas.microsoft.com/office/drawing/2014/main" id="{9F287019-0226-CF46-8C48-A59685FCF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00"/>
              <a:ext cx="305" cy="1992"/>
            </a:xfrm>
            <a:custGeom>
              <a:avLst/>
              <a:gdLst>
                <a:gd name="T0" fmla="*/ 18 w 241"/>
                <a:gd name="T1" fmla="*/ 176 h 1588"/>
                <a:gd name="T2" fmla="*/ 305 w 241"/>
                <a:gd name="T3" fmla="*/ 0 h 1588"/>
                <a:gd name="T4" fmla="*/ 305 w 241"/>
                <a:gd name="T5" fmla="*/ 1814 h 1588"/>
                <a:gd name="T6" fmla="*/ 0 w 241"/>
                <a:gd name="T7" fmla="*/ 1992 h 1588"/>
                <a:gd name="T8" fmla="*/ 18 w 241"/>
                <a:gd name="T9" fmla="*/ 176 h 15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"/>
                <a:gd name="T16" fmla="*/ 0 h 1588"/>
                <a:gd name="T17" fmla="*/ 241 w 241"/>
                <a:gd name="T18" fmla="*/ 1588 h 15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" h="1588">
                  <a:moveTo>
                    <a:pt x="14" y="140"/>
                  </a:moveTo>
                  <a:lnTo>
                    <a:pt x="241" y="0"/>
                  </a:lnTo>
                  <a:lnTo>
                    <a:pt x="241" y="1446"/>
                  </a:lnTo>
                  <a:lnTo>
                    <a:pt x="0" y="1588"/>
                  </a:lnTo>
                  <a:lnTo>
                    <a:pt x="14" y="14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>
                <a:ea typeface="ＭＳ Ｐゴシック" panose="020B0600070205080204" pitchFamily="34" charset="-128"/>
              </a:endParaRPr>
            </a:p>
          </p:txBody>
        </p:sp>
        <p:sp>
          <p:nvSpPr>
            <p:cNvPr id="317482" name="Text Box 25">
              <a:extLst>
                <a:ext uri="{FF2B5EF4-FFF2-40B4-BE49-F238E27FC236}">
                  <a16:creationId xmlns:a16="http://schemas.microsoft.com/office/drawing/2014/main" id="{6AFAA1EF-9FC6-C845-B8C7-5A6E0332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" y="4080"/>
              <a:ext cx="3674" cy="192"/>
            </a:xfrm>
            <a:prstGeom prst="rect">
              <a:avLst/>
            </a:prstGeom>
            <a:solidFill>
              <a:srgbClr val="FF962D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sz="1400">
                  <a:solidFill>
                    <a:schemeClr val="bg1"/>
                  </a:solidFill>
                </a:rPr>
                <a:t> Use greenhouse technology to provide processes energy from solar heat</a:t>
              </a:r>
            </a:p>
          </p:txBody>
        </p:sp>
      </p:grpSp>
      <p:grpSp>
        <p:nvGrpSpPr>
          <p:cNvPr id="3" name="Group 41">
            <a:extLst>
              <a:ext uri="{FF2B5EF4-FFF2-40B4-BE49-F238E27FC236}">
                <a16:creationId xmlns:a16="http://schemas.microsoft.com/office/drawing/2014/main" id="{09304DD1-B8E3-6645-8CD2-3A32A59B52C4}"/>
              </a:ext>
            </a:extLst>
          </p:cNvPr>
          <p:cNvGrpSpPr>
            <a:grpSpLocks/>
          </p:cNvGrpSpPr>
          <p:nvPr/>
        </p:nvGrpSpPr>
        <p:grpSpPr bwMode="auto">
          <a:xfrm>
            <a:off x="2900363" y="4040188"/>
            <a:ext cx="5532437" cy="2371725"/>
            <a:chOff x="1827" y="2545"/>
            <a:chExt cx="3485" cy="1494"/>
          </a:xfrm>
        </p:grpSpPr>
        <p:sp>
          <p:nvSpPr>
            <p:cNvPr id="317474" name="Rectangle 4">
              <a:extLst>
                <a:ext uri="{FF2B5EF4-FFF2-40B4-BE49-F238E27FC236}">
                  <a16:creationId xmlns:a16="http://schemas.microsoft.com/office/drawing/2014/main" id="{750786EB-A5CD-DD49-97B4-E661439C1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2545"/>
              <a:ext cx="3473" cy="1494"/>
            </a:xfrm>
            <a:prstGeom prst="rect">
              <a:avLst/>
            </a:prstGeom>
            <a:solidFill>
              <a:srgbClr val="00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>
                <a:ea typeface="ＭＳ Ｐゴシック" panose="020B0600070205080204" pitchFamily="34" charset="-128"/>
              </a:endParaRPr>
            </a:p>
          </p:txBody>
        </p:sp>
        <p:grpSp>
          <p:nvGrpSpPr>
            <p:cNvPr id="317475" name="Group 36">
              <a:extLst>
                <a:ext uri="{FF2B5EF4-FFF2-40B4-BE49-F238E27FC236}">
                  <a16:creationId xmlns:a16="http://schemas.microsoft.com/office/drawing/2014/main" id="{63D2C209-E790-5441-AE92-B222D32E8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7" y="3388"/>
              <a:ext cx="3485" cy="635"/>
              <a:chOff x="1827" y="3388"/>
              <a:chExt cx="3485" cy="635"/>
            </a:xfrm>
          </p:grpSpPr>
          <p:sp>
            <p:nvSpPr>
              <p:cNvPr id="317476" name="AutoShape 13">
                <a:extLst>
                  <a:ext uri="{FF2B5EF4-FFF2-40B4-BE49-F238E27FC236}">
                    <a16:creationId xmlns:a16="http://schemas.microsoft.com/office/drawing/2014/main" id="{DE28D573-F81A-4D46-B2CE-23CA0A9E0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27" y="3635"/>
                <a:ext cx="3475" cy="373"/>
              </a:xfrm>
              <a:custGeom>
                <a:avLst/>
                <a:gdLst>
                  <a:gd name="T0" fmla="*/ 409 w 21600"/>
                  <a:gd name="T1" fmla="*/ 3 h 21600"/>
                  <a:gd name="T2" fmla="*/ 221 w 21600"/>
                  <a:gd name="T3" fmla="*/ 5 h 21600"/>
                  <a:gd name="T4" fmla="*/ 32 w 21600"/>
                  <a:gd name="T5" fmla="*/ 3 h 21600"/>
                  <a:gd name="T6" fmla="*/ 22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75 w 21600"/>
                  <a:gd name="T13" fmla="*/ 3359 h 21600"/>
                  <a:gd name="T14" fmla="*/ 18225 w 21600"/>
                  <a:gd name="T15" fmla="*/ 182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158" y="21600"/>
                    </a:lnTo>
                    <a:lnTo>
                      <a:pt x="184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3E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17477" name="AutoShape 13" descr="Grønn marmor">
                <a:extLst>
                  <a:ext uri="{FF2B5EF4-FFF2-40B4-BE49-F238E27FC236}">
                    <a16:creationId xmlns:a16="http://schemas.microsoft.com/office/drawing/2014/main" id="{C3E4382E-3F6C-6041-A4A4-C5F0FD596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37" y="3388"/>
                <a:ext cx="3475" cy="635"/>
              </a:xfrm>
              <a:custGeom>
                <a:avLst/>
                <a:gdLst>
                  <a:gd name="T0" fmla="*/ 409 w 21600"/>
                  <a:gd name="T1" fmla="*/ 4 h 21600"/>
                  <a:gd name="T2" fmla="*/ 221 w 21600"/>
                  <a:gd name="T3" fmla="*/ 9 h 21600"/>
                  <a:gd name="T4" fmla="*/ 32 w 21600"/>
                  <a:gd name="T5" fmla="*/ 4 h 21600"/>
                  <a:gd name="T6" fmla="*/ 22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75 w 21600"/>
                  <a:gd name="T13" fmla="*/ 3368 h 21600"/>
                  <a:gd name="T14" fmla="*/ 18225 w 21600"/>
                  <a:gd name="T15" fmla="*/ 182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158" y="21600"/>
                    </a:lnTo>
                    <a:lnTo>
                      <a:pt x="184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blipFill dpi="0" rotWithShape="1">
                <a:blip r:embed="rId6">
                  <a:alphaModFix amt="23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17478" name="Text Box 22">
                <a:extLst>
                  <a:ext uri="{FF2B5EF4-FFF2-40B4-BE49-F238E27FC236}">
                    <a16:creationId xmlns:a16="http://schemas.microsoft.com/office/drawing/2014/main" id="{F05FD9A7-5D5B-3049-9833-302FEEB70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7" y="3792"/>
                <a:ext cx="23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</a:rPr>
                  <a:t>Evaporate blackwater liquid fraction</a:t>
                </a:r>
              </a:p>
            </p:txBody>
          </p:sp>
        </p:grpSp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id="{EC892C75-A8BD-C949-84A6-306FBB044708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2205038"/>
            <a:ext cx="2474912" cy="3605212"/>
            <a:chOff x="2381" y="1389"/>
            <a:chExt cx="1559" cy="2271"/>
          </a:xfrm>
        </p:grpSpPr>
        <p:grpSp>
          <p:nvGrpSpPr>
            <p:cNvPr id="317467" name="Group 3">
              <a:extLst>
                <a:ext uri="{FF2B5EF4-FFF2-40B4-BE49-F238E27FC236}">
                  <a16:creationId xmlns:a16="http://schemas.microsoft.com/office/drawing/2014/main" id="{B54266EC-7570-354C-A313-EA4E63DF7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1" y="1389"/>
              <a:ext cx="793" cy="793"/>
              <a:chOff x="2336" y="1389"/>
              <a:chExt cx="793" cy="793"/>
            </a:xfrm>
          </p:grpSpPr>
          <p:pic>
            <p:nvPicPr>
              <p:cNvPr id="317472" name="Picture 4">
                <a:extLst>
                  <a:ext uri="{FF2B5EF4-FFF2-40B4-BE49-F238E27FC236}">
                    <a16:creationId xmlns:a16="http://schemas.microsoft.com/office/drawing/2014/main" id="{39EB4FF9-1011-0748-872A-090130F2312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62"/>
              <a:stretch>
                <a:fillRect/>
              </a:stretch>
            </p:blipFill>
            <p:spPr bwMode="auto">
              <a:xfrm>
                <a:off x="2426" y="1389"/>
                <a:ext cx="567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73" name="Rectangle 5">
                <a:extLst>
                  <a:ext uri="{FF2B5EF4-FFF2-40B4-BE49-F238E27FC236}">
                    <a16:creationId xmlns:a16="http://schemas.microsoft.com/office/drawing/2014/main" id="{1CC869E0-1332-A143-BE27-9A72659FA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1842"/>
                <a:ext cx="793" cy="340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/>
                <a:r>
                  <a:rPr lang="nb-NO" altLang="en-US" sz="1600">
                    <a:cs typeface="Arial" panose="020B0604020202020204" pitchFamily="34" charset="0"/>
                  </a:rPr>
                  <a:t>Washing</a:t>
                </a:r>
              </a:p>
              <a:p>
                <a:pPr algn="ctr"/>
                <a:r>
                  <a:rPr lang="nb-NO" altLang="en-US" sz="1600">
                    <a:cs typeface="Arial" panose="020B0604020202020204" pitchFamily="34" charset="0"/>
                  </a:rPr>
                  <a:t>facilities</a:t>
                </a:r>
              </a:p>
            </p:txBody>
          </p:sp>
        </p:grpSp>
        <p:grpSp>
          <p:nvGrpSpPr>
            <p:cNvPr id="317468" name="Group 34">
              <a:extLst>
                <a:ext uri="{FF2B5EF4-FFF2-40B4-BE49-F238E27FC236}">
                  <a16:creationId xmlns:a16="http://schemas.microsoft.com/office/drawing/2014/main" id="{F50E7AF0-2209-1344-A490-CFA17F64F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7" y="2708"/>
              <a:ext cx="743" cy="952"/>
              <a:chOff x="3197" y="2708"/>
              <a:chExt cx="743" cy="952"/>
            </a:xfrm>
          </p:grpSpPr>
          <p:sp>
            <p:nvSpPr>
              <p:cNvPr id="317470" name="Rectangle 19" descr="Stor konfetti">
                <a:extLst>
                  <a:ext uri="{FF2B5EF4-FFF2-40B4-BE49-F238E27FC236}">
                    <a16:creationId xmlns:a16="http://schemas.microsoft.com/office/drawing/2014/main" id="{5FB0EA8A-92BB-7246-9E60-C3EC59AE3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2708"/>
                <a:ext cx="726" cy="952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nb-NO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317471" name="Text Box 24" descr="Grønn marmor">
                <a:extLst>
                  <a:ext uri="{FF2B5EF4-FFF2-40B4-BE49-F238E27FC236}">
                    <a16:creationId xmlns:a16="http://schemas.microsoft.com/office/drawing/2014/main" id="{0214C8A1-0A20-D84E-A463-84404F172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3197" y="2708"/>
                <a:ext cx="743" cy="680"/>
              </a:xfrm>
              <a:prstGeom prst="rect">
                <a:avLst/>
              </a:prstGeom>
              <a:blipFill dpi="0" rotWithShape="1">
                <a:blip r:embed="rId6">
                  <a:alphaModFix amt="23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nb-NO" altLang="en-US" sz="1400">
                    <a:solidFill>
                      <a:schemeClr val="bg1"/>
                    </a:solidFill>
                    <a:ea typeface="ＭＳ Ｐゴシック" panose="020B0600070205080204" pitchFamily="34" charset="-128"/>
                  </a:rPr>
                  <a:t>treat </a:t>
                </a:r>
              </a:p>
              <a:p>
                <a:pPr algn="ctr" eaLnBrk="1" hangingPunct="1"/>
                <a:r>
                  <a:rPr lang="nb-NO" altLang="en-US" sz="1400">
                    <a:solidFill>
                      <a:schemeClr val="bg1"/>
                    </a:solidFill>
                    <a:ea typeface="ＭＳ Ｐゴシック" panose="020B0600070205080204" pitchFamily="34" charset="-128"/>
                  </a:rPr>
                  <a:t>greywater</a:t>
                </a:r>
              </a:p>
              <a:p>
                <a:pPr algn="ctr" eaLnBrk="1" hangingPunct="1"/>
                <a:r>
                  <a:rPr lang="nb-NO" altLang="en-US" sz="1400">
                    <a:solidFill>
                      <a:schemeClr val="bg1"/>
                    </a:solidFill>
                    <a:ea typeface="ＭＳ Ｐゴシック" panose="020B0600070205080204" pitchFamily="34" charset="-128"/>
                  </a:rPr>
                  <a:t>to swimming</a:t>
                </a:r>
              </a:p>
              <a:p>
                <a:pPr algn="ctr" eaLnBrk="1" hangingPunct="1"/>
                <a:r>
                  <a:rPr lang="nb-NO" altLang="en-US" sz="1400">
                    <a:solidFill>
                      <a:schemeClr val="bg1"/>
                    </a:solidFill>
                    <a:ea typeface="ＭＳ Ｐゴシック" panose="020B0600070205080204" pitchFamily="34" charset="-128"/>
                  </a:rPr>
                  <a:t>water quality</a:t>
                </a:r>
              </a:p>
            </p:txBody>
          </p:sp>
        </p:grpSp>
        <p:sp>
          <p:nvSpPr>
            <p:cNvPr id="317469" name="Line 27">
              <a:extLst>
                <a:ext uri="{FF2B5EF4-FFF2-40B4-BE49-F238E27FC236}">
                  <a16:creationId xmlns:a16="http://schemas.microsoft.com/office/drawing/2014/main" id="{F1625632-267B-4E4B-B306-003314D6E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2160"/>
              <a:ext cx="499" cy="635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3">
            <a:extLst>
              <a:ext uri="{FF2B5EF4-FFF2-40B4-BE49-F238E27FC236}">
                <a16:creationId xmlns:a16="http://schemas.microsoft.com/office/drawing/2014/main" id="{9F1498D5-327B-9849-B1F0-BF5093C8E0B9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1628775"/>
            <a:ext cx="4032250" cy="4181475"/>
            <a:chOff x="2290" y="1026"/>
            <a:chExt cx="2540" cy="2634"/>
          </a:xfrm>
        </p:grpSpPr>
        <p:grpSp>
          <p:nvGrpSpPr>
            <p:cNvPr id="317456" name="Group 6">
              <a:extLst>
                <a:ext uri="{FF2B5EF4-FFF2-40B4-BE49-F238E27FC236}">
                  <a16:creationId xmlns:a16="http://schemas.microsoft.com/office/drawing/2014/main" id="{BD4A6F7A-AC91-4747-B279-145270B03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1026"/>
              <a:ext cx="793" cy="793"/>
              <a:chOff x="4809" y="1389"/>
              <a:chExt cx="793" cy="793"/>
            </a:xfrm>
          </p:grpSpPr>
          <p:pic>
            <p:nvPicPr>
              <p:cNvPr id="317465" name="Picture 7">
                <a:extLst>
                  <a:ext uri="{FF2B5EF4-FFF2-40B4-BE49-F238E27FC236}">
                    <a16:creationId xmlns:a16="http://schemas.microsoft.com/office/drawing/2014/main" id="{77EBDB8F-2914-6D46-8683-BE247E03885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62"/>
              <a:stretch>
                <a:fillRect/>
              </a:stretch>
            </p:blipFill>
            <p:spPr bwMode="auto">
              <a:xfrm>
                <a:off x="4911" y="1389"/>
                <a:ext cx="567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66" name="Rectangle 8">
                <a:extLst>
                  <a:ext uri="{FF2B5EF4-FFF2-40B4-BE49-F238E27FC236}">
                    <a16:creationId xmlns:a16="http://schemas.microsoft.com/office/drawing/2014/main" id="{DC57AE09-CC99-6D44-8F62-799A5F7A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" y="1842"/>
                <a:ext cx="793" cy="340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/>
                <a:r>
                  <a:rPr lang="nb-NO" altLang="en-US" sz="1600">
                    <a:cs typeface="Arial" panose="020B0604020202020204" pitchFamily="34" charset="0"/>
                  </a:rPr>
                  <a:t>Vacuum </a:t>
                </a:r>
              </a:p>
              <a:p>
                <a:pPr algn="ctr"/>
                <a:r>
                  <a:rPr lang="nb-NO" altLang="en-US" sz="1600">
                    <a:cs typeface="Arial" panose="020B0604020202020204" pitchFamily="34" charset="0"/>
                  </a:rPr>
                  <a:t>toilet system</a:t>
                </a:r>
              </a:p>
            </p:txBody>
          </p:sp>
        </p:grpSp>
        <p:grpSp>
          <p:nvGrpSpPr>
            <p:cNvPr id="317457" name="Group 32">
              <a:extLst>
                <a:ext uri="{FF2B5EF4-FFF2-40B4-BE49-F238E27FC236}">
                  <a16:creationId xmlns:a16="http://schemas.microsoft.com/office/drawing/2014/main" id="{ADB25BC0-C095-BA4E-ACE8-E24E4600B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2663"/>
              <a:ext cx="907" cy="997"/>
              <a:chOff x="2290" y="2663"/>
              <a:chExt cx="907" cy="997"/>
            </a:xfrm>
          </p:grpSpPr>
          <p:pic>
            <p:nvPicPr>
              <p:cNvPr id="317463" name="Picture 17">
                <a:extLst>
                  <a:ext uri="{FF2B5EF4-FFF2-40B4-BE49-F238E27FC236}">
                    <a16:creationId xmlns:a16="http://schemas.microsoft.com/office/drawing/2014/main" id="{CBCD3F08-548B-104B-8F2B-F1968CC97C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3" y="2663"/>
                <a:ext cx="846" cy="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64" name="Rectangle 21">
                <a:extLst>
                  <a:ext uri="{FF2B5EF4-FFF2-40B4-BE49-F238E27FC236}">
                    <a16:creationId xmlns:a16="http://schemas.microsoft.com/office/drawing/2014/main" id="{9A48359C-425A-014A-8CC9-A3FF4DC3D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2663"/>
                <a:ext cx="907" cy="997"/>
              </a:xfrm>
              <a:prstGeom prst="rect">
                <a:avLst/>
              </a:prstGeom>
              <a:solidFill>
                <a:schemeClr val="tx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Dewater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and decompose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blackwater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solid fraction</a:t>
                </a:r>
              </a:p>
            </p:txBody>
          </p:sp>
        </p:grpSp>
        <p:grpSp>
          <p:nvGrpSpPr>
            <p:cNvPr id="317458" name="Group 31">
              <a:extLst>
                <a:ext uri="{FF2B5EF4-FFF2-40B4-BE49-F238E27FC236}">
                  <a16:creationId xmlns:a16="http://schemas.microsoft.com/office/drawing/2014/main" id="{43BD9553-5EC0-0640-BAB0-3A493EFD33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3" y="2663"/>
              <a:ext cx="907" cy="997"/>
              <a:chOff x="3923" y="2663"/>
              <a:chExt cx="907" cy="997"/>
            </a:xfrm>
          </p:grpSpPr>
          <p:pic>
            <p:nvPicPr>
              <p:cNvPr id="317461" name="Picture 18">
                <a:extLst>
                  <a:ext uri="{FF2B5EF4-FFF2-40B4-BE49-F238E27FC236}">
                    <a16:creationId xmlns:a16="http://schemas.microsoft.com/office/drawing/2014/main" id="{EF4253F9-D054-2341-8D37-09E8B2ACC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1" y="2663"/>
                <a:ext cx="846" cy="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62" name="Rectangle 23">
                <a:extLst>
                  <a:ext uri="{FF2B5EF4-FFF2-40B4-BE49-F238E27FC236}">
                    <a16:creationId xmlns:a16="http://schemas.microsoft.com/office/drawing/2014/main" id="{FECFFB45-1AA7-2341-A8AF-49587C2B3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663"/>
                <a:ext cx="907" cy="997"/>
              </a:xfrm>
              <a:prstGeom prst="rect">
                <a:avLst/>
              </a:prstGeom>
              <a:solidFill>
                <a:schemeClr val="tx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high systems 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reliability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with redundant 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core</a:t>
                </a:r>
              </a:p>
              <a:p>
                <a:pPr algn="ctr" eaLnBrk="1" hangingPunct="1"/>
                <a:r>
                  <a:rPr lang="en-US" altLang="en-US" sz="1400">
                    <a:solidFill>
                      <a:schemeClr val="bg1"/>
                    </a:solidFill>
                  </a:rPr>
                  <a:t>components</a:t>
                </a:r>
              </a:p>
            </p:txBody>
          </p:sp>
        </p:grpSp>
        <p:sp>
          <p:nvSpPr>
            <p:cNvPr id="317459" name="Line 28">
              <a:extLst>
                <a:ext uri="{FF2B5EF4-FFF2-40B4-BE49-F238E27FC236}">
                  <a16:creationId xmlns:a16="http://schemas.microsoft.com/office/drawing/2014/main" id="{C82F9587-0A12-8540-B468-DB3101B6E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1797"/>
              <a:ext cx="635" cy="9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60" name="Line 29">
              <a:extLst>
                <a:ext uri="{FF2B5EF4-FFF2-40B4-BE49-F238E27FC236}">
                  <a16:creationId xmlns:a16="http://schemas.microsoft.com/office/drawing/2014/main" id="{761D05F9-C112-0D4D-9442-4C589FFF1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9" y="1797"/>
              <a:ext cx="1043" cy="9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2">
            <a:extLst>
              <a:ext uri="{FF2B5EF4-FFF2-40B4-BE49-F238E27FC236}">
                <a16:creationId xmlns:a16="http://schemas.microsoft.com/office/drawing/2014/main" id="{B1A97115-91AA-8448-8EFF-2435F69BF9CE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716338"/>
            <a:ext cx="3240087" cy="2535237"/>
            <a:chOff x="431" y="2341"/>
            <a:chExt cx="2041" cy="1597"/>
          </a:xfrm>
        </p:grpSpPr>
        <p:pic>
          <p:nvPicPr>
            <p:cNvPr id="317452" name="Picture 9">
              <a:extLst>
                <a:ext uri="{FF2B5EF4-FFF2-40B4-BE49-F238E27FC236}">
                  <a16:creationId xmlns:a16="http://schemas.microsoft.com/office/drawing/2014/main" id="{D13D3C88-145E-A445-8B91-ED3AAA811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93" b="15009"/>
            <a:stretch>
              <a:fillRect/>
            </a:stretch>
          </p:blipFill>
          <p:spPr bwMode="auto">
            <a:xfrm>
              <a:off x="431" y="3249"/>
              <a:ext cx="861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53" name="Rectangle 10">
              <a:extLst>
                <a:ext uri="{FF2B5EF4-FFF2-40B4-BE49-F238E27FC236}">
                  <a16:creationId xmlns:a16="http://schemas.microsoft.com/office/drawing/2014/main" id="{23DAFE47-1CCF-C443-8427-492034A70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341"/>
              <a:ext cx="862" cy="907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226800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b-NO" altLang="en-US" sz="1500">
                  <a:cs typeface="Arial" panose="020B0604020202020204" pitchFamily="34" charset="0"/>
                </a:rPr>
                <a:t>Recycling </a:t>
              </a:r>
            </a:p>
            <a:p>
              <a:pPr algn="ctr" eaLnBrk="1" hangingPunct="1"/>
              <a:r>
                <a:rPr lang="nb-NO" altLang="en-US" sz="1500"/>
                <a:t>nutrients</a:t>
              </a:r>
            </a:p>
            <a:p>
              <a:pPr algn="ctr" eaLnBrk="1" hangingPunct="1"/>
              <a:r>
                <a:rPr lang="nb-NO" altLang="en-US" sz="1500"/>
                <a:t>into products</a:t>
              </a:r>
            </a:p>
            <a:p>
              <a:pPr algn="ctr" eaLnBrk="1" hangingPunct="1"/>
              <a:r>
                <a:rPr lang="nb-NO" altLang="en-US" sz="1500"/>
                <a:t> such as </a:t>
              </a:r>
            </a:p>
            <a:p>
              <a:pPr algn="ctr" eaLnBrk="1" hangingPunct="1"/>
              <a:r>
                <a:rPr lang="nb-NO" altLang="en-US" sz="1500"/>
                <a:t>compost or </a:t>
              </a:r>
            </a:p>
            <a:p>
              <a:pPr algn="ctr" eaLnBrk="1" hangingPunct="1"/>
              <a:r>
                <a:rPr lang="nb-NO" altLang="en-US" sz="1500"/>
                <a:t>firewood</a:t>
              </a:r>
              <a:endParaRPr lang="nb-NO" altLang="en-US" sz="1500">
                <a:cs typeface="Arial" panose="020B0604020202020204" pitchFamily="34" charset="0"/>
              </a:endParaRPr>
            </a:p>
            <a:p>
              <a:pPr algn="ctr"/>
              <a:endParaRPr lang="nb-NO" altLang="en-US" sz="1500">
                <a:cs typeface="Arial" panose="020B0604020202020204" pitchFamily="34" charset="0"/>
              </a:endParaRPr>
            </a:p>
          </p:txBody>
        </p:sp>
        <p:sp>
          <p:nvSpPr>
            <p:cNvPr id="317454" name="Line 26">
              <a:extLst>
                <a:ext uri="{FF2B5EF4-FFF2-40B4-BE49-F238E27FC236}">
                  <a16:creationId xmlns:a16="http://schemas.microsoft.com/office/drawing/2014/main" id="{8C800B34-60B5-5940-88BF-774B75DC4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4" y="3475"/>
              <a:ext cx="1225" cy="409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55" name="Line 30">
              <a:extLst>
                <a:ext uri="{FF2B5EF4-FFF2-40B4-BE49-F238E27FC236}">
                  <a16:creationId xmlns:a16="http://schemas.microsoft.com/office/drawing/2014/main" id="{4D10578E-2F16-A444-AF0A-256BAB2E5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2976"/>
              <a:ext cx="1497" cy="454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39C31BE1-3047-0948-B032-4111154AEF47}"/>
              </a:ext>
            </a:extLst>
          </p:cNvPr>
          <p:cNvGrpSpPr>
            <a:grpSpLocks/>
          </p:cNvGrpSpPr>
          <p:nvPr/>
        </p:nvGrpSpPr>
        <p:grpSpPr bwMode="auto">
          <a:xfrm>
            <a:off x="0" y="3213100"/>
            <a:ext cx="3455988" cy="3644900"/>
            <a:chOff x="2971" y="1344"/>
            <a:chExt cx="2789" cy="2976"/>
          </a:xfrm>
        </p:grpSpPr>
        <p:pic>
          <p:nvPicPr>
            <p:cNvPr id="317450" name="Picture 44">
              <a:extLst>
                <a:ext uri="{FF2B5EF4-FFF2-40B4-BE49-F238E27FC236}">
                  <a16:creationId xmlns:a16="http://schemas.microsoft.com/office/drawing/2014/main" id="{9F362B60-8C37-824A-BD18-761CC5BCB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" t="31111"/>
            <a:stretch>
              <a:fillRect/>
            </a:stretch>
          </p:blipFill>
          <p:spPr bwMode="auto">
            <a:xfrm>
              <a:off x="2971" y="1344"/>
              <a:ext cx="2789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51" name="AutoShape 45">
              <a:extLst>
                <a:ext uri="{FF2B5EF4-FFF2-40B4-BE49-F238E27FC236}">
                  <a16:creationId xmlns:a16="http://schemas.microsoft.com/office/drawing/2014/main" id="{440C559B-29DE-EC49-8DF1-719760136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" y="2080"/>
              <a:ext cx="81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800">
                <a:cs typeface="Arial" panose="020B0604020202020204" pitchFamily="34" charset="0"/>
              </a:endParaRPr>
            </a:p>
            <a:p>
              <a:pPr algn="ctr"/>
              <a:r>
                <a:rPr lang="en-US" altLang="en-US" sz="1400" b="1">
                  <a:cs typeface="Arial" panose="020B0604020202020204" pitchFamily="34" charset="0"/>
                </a:rPr>
                <a:t>dizzy </a:t>
              </a:r>
            </a:p>
            <a:p>
              <a:pPr algn="ctr"/>
              <a:r>
                <a:rPr lang="en-US" altLang="en-US" sz="1400" b="1">
                  <a:cs typeface="Arial" panose="020B0604020202020204" pitchFamily="34" charset="0"/>
                </a:rPr>
                <a:t>toilet</a:t>
              </a:r>
              <a:endParaRPr lang="nb-NO" altLang="en-US" sz="1400" b="1">
                <a:cs typeface="Arial" panose="020B0604020202020204" pitchFamily="34" charset="0"/>
              </a:endParaRPr>
            </a:p>
          </p:txBody>
        </p:sp>
      </p:grpSp>
      <p:sp>
        <p:nvSpPr>
          <p:cNvPr id="317449" name="Text Box 47">
            <a:extLst>
              <a:ext uri="{FF2B5EF4-FFF2-40B4-BE49-F238E27FC236}">
                <a16:creationId xmlns:a16="http://schemas.microsoft.com/office/drawing/2014/main" id="{1E4D5B1E-1CF4-B344-9745-DC56565D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6050"/>
            <a:ext cx="336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800">
                <a:latin typeface="Frutiger 55 Roman" pitchFamily="82" charset="0"/>
              </a:rPr>
              <a:t>The vision SANBOX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66D521-6BC9-CC48-95FE-D32B334A5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C93E707-ABA1-2940-B8F0-7A51D1D4546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114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9491" name="Group 1">
            <a:extLst>
              <a:ext uri="{FF2B5EF4-FFF2-40B4-BE49-F238E27FC236}">
                <a16:creationId xmlns:a16="http://schemas.microsoft.com/office/drawing/2014/main" id="{26DF2517-1C93-084B-8F87-1128EF511ED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19502" name="Rectangle 2">
              <a:extLst>
                <a:ext uri="{FF2B5EF4-FFF2-40B4-BE49-F238E27FC236}">
                  <a16:creationId xmlns:a16="http://schemas.microsoft.com/office/drawing/2014/main" id="{E03E459D-0AE4-EF45-915D-4BE899C7B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19503" name="Rectangle 3">
              <a:extLst>
                <a:ext uri="{FF2B5EF4-FFF2-40B4-BE49-F238E27FC236}">
                  <a16:creationId xmlns:a16="http://schemas.microsoft.com/office/drawing/2014/main" id="{000D2FEE-C4D0-4D48-BDD0-D887607D5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19492" name="Rectangle 4">
            <a:extLst>
              <a:ext uri="{FF2B5EF4-FFF2-40B4-BE49-F238E27FC236}">
                <a16:creationId xmlns:a16="http://schemas.microsoft.com/office/drawing/2014/main" id="{ABC31BC5-0F6C-F347-90F4-0A9226AB6F7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19493" name="Picture 5">
            <a:extLst>
              <a:ext uri="{FF2B5EF4-FFF2-40B4-BE49-F238E27FC236}">
                <a16:creationId xmlns:a16="http://schemas.microsoft.com/office/drawing/2014/main" id="{24930D1A-1664-0945-82E7-79A6AD8C0A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4" name="Rectangle 6">
            <a:extLst>
              <a:ext uri="{FF2B5EF4-FFF2-40B4-BE49-F238E27FC236}">
                <a16:creationId xmlns:a16="http://schemas.microsoft.com/office/drawing/2014/main" id="{1509A95C-4940-C541-86F8-399744582B17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19495" name="Text Box 7">
            <a:extLst>
              <a:ext uri="{FF2B5EF4-FFF2-40B4-BE49-F238E27FC236}">
                <a16:creationId xmlns:a16="http://schemas.microsoft.com/office/drawing/2014/main" id="{96834426-4A21-FE40-AA63-17B589AA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B9A9008D-EEA1-C644-A5C2-40B04634E53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114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19496" name="Rectangle 8">
            <a:extLst>
              <a:ext uri="{FF2B5EF4-FFF2-40B4-BE49-F238E27FC236}">
                <a16:creationId xmlns:a16="http://schemas.microsoft.com/office/drawing/2014/main" id="{F87AE190-C727-CF41-AA14-798D9D7C699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Main conclusions</a:t>
            </a:r>
            <a:endParaRPr lang="en-US" altLang="en-US" sz="3600" b="1">
              <a:solidFill>
                <a:schemeClr val="tx1"/>
              </a:solidFill>
              <a:latin typeface="Trebuchet MS" panose="020B0703020202090204" pitchFamily="34" charset="0"/>
              <a:ea typeface="Heiti SC Medium" pitchFamily="2" charset="-128"/>
              <a:sym typeface="Trebuchet MS" panose="020B0703020202090204" pitchFamily="34" charset="0"/>
            </a:endParaRPr>
          </a:p>
        </p:txBody>
      </p:sp>
      <p:sp>
        <p:nvSpPr>
          <p:cNvPr id="319497" name="Rectangle 9">
            <a:extLst>
              <a:ext uri="{FF2B5EF4-FFF2-40B4-BE49-F238E27FC236}">
                <a16:creationId xmlns:a16="http://schemas.microsoft.com/office/drawing/2014/main" id="{18153899-F8D7-2348-BC9B-E924A2EE86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622425" y="1582738"/>
            <a:ext cx="7089775" cy="5541962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Organic micropollutants,</a:t>
            </a:r>
            <a:r>
              <a:rPr lang="en-US" altLang="en-US" sz="2400"/>
              <a:t> including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medicine recidues</a:t>
            </a:r>
            <a:r>
              <a:rPr lang="en-US" altLang="en-US" sz="2400"/>
              <a:t>, and </a:t>
            </a:r>
            <a:r>
              <a:rPr lang="en-US" altLang="en-US" sz="2400" b="1"/>
              <a:t>hygiene components</a:t>
            </a:r>
            <a:r>
              <a:rPr lang="en-US" altLang="en-US" sz="2400"/>
              <a:t> may pose the highest environmental and health risk of wastewater discharge to arctic waters</a:t>
            </a:r>
            <a:endParaRPr lang="en-US" altLang="en-US"/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/>
              <a:t>Conventional centralized sewer systems are expensive to construct an operate and probably not sustainable.</a:t>
            </a: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/>
              <a:t>There are options that can be used immediately or after some R&amp;D</a:t>
            </a: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/>
              <a:t>Decentralized/onsite systems and source separating systems especially have potential to solve the sanitation problems in a sustainable way</a:t>
            </a:r>
          </a:p>
        </p:txBody>
      </p:sp>
      <p:grpSp>
        <p:nvGrpSpPr>
          <p:cNvPr id="319498" name="Group 10">
            <a:extLst>
              <a:ext uri="{FF2B5EF4-FFF2-40B4-BE49-F238E27FC236}">
                <a16:creationId xmlns:a16="http://schemas.microsoft.com/office/drawing/2014/main" id="{013773BA-62B9-124A-AD3E-9A46318BC0A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81000"/>
            <a:ext cx="1300163" cy="974725"/>
            <a:chOff x="0" y="0"/>
            <a:chExt cx="819" cy="614"/>
          </a:xfrm>
        </p:grpSpPr>
        <p:sp>
          <p:nvSpPr>
            <p:cNvPr id="319500" name="Rectangle 11">
              <a:extLst>
                <a:ext uri="{FF2B5EF4-FFF2-40B4-BE49-F238E27FC236}">
                  <a16:creationId xmlns:a16="http://schemas.microsoft.com/office/drawing/2014/main" id="{A6E6006A-1F1A-9B47-8A3E-3982A4ECC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9" cy="61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pic>
          <p:nvPicPr>
            <p:cNvPr id="319501" name="Picture 12">
              <a:extLst>
                <a:ext uri="{FF2B5EF4-FFF2-40B4-BE49-F238E27FC236}">
                  <a16:creationId xmlns:a16="http://schemas.microsoft.com/office/drawing/2014/main" id="{41560657-46DC-0648-B7A8-1B1F8D5953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9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9499" name="Rectangle 13">
            <a:extLst>
              <a:ext uri="{FF2B5EF4-FFF2-40B4-BE49-F238E27FC236}">
                <a16:creationId xmlns:a16="http://schemas.microsoft.com/office/drawing/2014/main" id="{4DFD6BDF-3997-3C4B-974E-4188584262BA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E4CA3AB-5E16-8642-9270-12687B2DEC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F8E4C76-C572-F549-8884-B9AB59D915F0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115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20515" name="Group 1">
            <a:extLst>
              <a:ext uri="{FF2B5EF4-FFF2-40B4-BE49-F238E27FC236}">
                <a16:creationId xmlns:a16="http://schemas.microsoft.com/office/drawing/2014/main" id="{0640A24B-B82D-984B-BFC8-37840D029F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20524" name="Rectangle 2">
              <a:extLst>
                <a:ext uri="{FF2B5EF4-FFF2-40B4-BE49-F238E27FC236}">
                  <a16:creationId xmlns:a16="http://schemas.microsoft.com/office/drawing/2014/main" id="{807E8202-0AC5-9A4D-9DEE-F5798F725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20525" name="Rectangle 3">
              <a:extLst>
                <a:ext uri="{FF2B5EF4-FFF2-40B4-BE49-F238E27FC236}">
                  <a16:creationId xmlns:a16="http://schemas.microsoft.com/office/drawing/2014/main" id="{3A9A8E57-5C04-7147-921B-FFEAAFD1B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00A6BDDA-D74D-0F4A-B25B-7F980318B01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20517" name="Picture 5">
            <a:extLst>
              <a:ext uri="{FF2B5EF4-FFF2-40B4-BE49-F238E27FC236}">
                <a16:creationId xmlns:a16="http://schemas.microsoft.com/office/drawing/2014/main" id="{C0F5D121-3C03-D74B-845F-1FF1AD1F753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8" name="Rectangle 6">
            <a:extLst>
              <a:ext uri="{FF2B5EF4-FFF2-40B4-BE49-F238E27FC236}">
                <a16:creationId xmlns:a16="http://schemas.microsoft.com/office/drawing/2014/main" id="{8521C138-64EC-6D47-B756-051DDB1D558F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20519" name="Rectangle 7">
            <a:extLst>
              <a:ext uri="{FF2B5EF4-FFF2-40B4-BE49-F238E27FC236}">
                <a16:creationId xmlns:a16="http://schemas.microsoft.com/office/drawing/2014/main" id="{E81480C4-4873-4648-9766-BEDE282178A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en-US" altLang="en-US"/>
          </a:p>
        </p:txBody>
      </p:sp>
      <p:sp>
        <p:nvSpPr>
          <p:cNvPr id="320520" name="Rectangle 8">
            <a:extLst>
              <a:ext uri="{FF2B5EF4-FFF2-40B4-BE49-F238E27FC236}">
                <a16:creationId xmlns:a16="http://schemas.microsoft.com/office/drawing/2014/main" id="{3F92ABBE-4C90-FA41-867B-57EF0D8C69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0521" name="Text Box 9">
            <a:extLst>
              <a:ext uri="{FF2B5EF4-FFF2-40B4-BE49-F238E27FC236}">
                <a16:creationId xmlns:a16="http://schemas.microsoft.com/office/drawing/2014/main" id="{3DB224B1-0DA4-5648-9220-876F2CD4C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DD2378C-6BF1-1F40-AA29-A5242DB7763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115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20522" name="Picture 10">
            <a:extLst>
              <a:ext uri="{FF2B5EF4-FFF2-40B4-BE49-F238E27FC236}">
                <a16:creationId xmlns:a16="http://schemas.microsoft.com/office/drawing/2014/main" id="{E053EE6A-4AD9-9C43-9737-8B1CF5B6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0" y="-1041400"/>
            <a:ext cx="10515600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3" name="Rectangle 11">
            <a:extLst>
              <a:ext uri="{FF2B5EF4-FFF2-40B4-BE49-F238E27FC236}">
                <a16:creationId xmlns:a16="http://schemas.microsoft.com/office/drawing/2014/main" id="{21B12C68-EA2F-BF49-877D-EA9602353599}"/>
              </a:ext>
            </a:extLst>
          </p:cNvPr>
          <p:cNvSpPr>
            <a:spLocks/>
          </p:cNvSpPr>
          <p:nvPr/>
        </p:nvSpPr>
        <p:spPr bwMode="auto">
          <a:xfrm>
            <a:off x="2527300" y="5588000"/>
            <a:ext cx="4400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400">
                <a:solidFill>
                  <a:schemeClr val="tx1"/>
                </a:solidFill>
                <a:cs typeface="Arial" panose="020B0604020202020204" pitchFamily="34" charset="0"/>
              </a:rPr>
              <a:t>Thank you !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1">
            <a:extLst>
              <a:ext uri="{FF2B5EF4-FFF2-40B4-BE49-F238E27FC236}">
                <a16:creationId xmlns:a16="http://schemas.microsoft.com/office/drawing/2014/main" id="{7430A92E-329A-E14D-93CF-8713422BC10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1">
            <a:extLst>
              <a:ext uri="{FF2B5EF4-FFF2-40B4-BE49-F238E27FC236}">
                <a16:creationId xmlns:a16="http://schemas.microsoft.com/office/drawing/2014/main" id="{B41261AA-7F53-6043-BC62-54F6D70C0BB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322563" name="Rectangle 2">
            <a:extLst>
              <a:ext uri="{FF2B5EF4-FFF2-40B4-BE49-F238E27FC236}">
                <a16:creationId xmlns:a16="http://schemas.microsoft.com/office/drawing/2014/main" id="{C051722B-C5D0-DF47-8C99-EE7CA056D315}"/>
              </a:ext>
            </a:extLst>
          </p:cNvPr>
          <p:cNvSpPr>
            <a:spLocks/>
          </p:cNvSpPr>
          <p:nvPr/>
        </p:nvSpPr>
        <p:spPr bwMode="auto">
          <a:xfrm rot="5400000">
            <a:off x="-2121693" y="2537619"/>
            <a:ext cx="48752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13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22564" name="Picture 3">
            <a:extLst>
              <a:ext uri="{FF2B5EF4-FFF2-40B4-BE49-F238E27FC236}">
                <a16:creationId xmlns:a16="http://schemas.microsoft.com/office/drawing/2014/main" id="{19411699-8327-9D4F-8D43-C5179B6B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5" name="Rectangle 4">
            <a:extLst>
              <a:ext uri="{FF2B5EF4-FFF2-40B4-BE49-F238E27FC236}">
                <a16:creationId xmlns:a16="http://schemas.microsoft.com/office/drawing/2014/main" id="{08999EDA-2214-6948-8405-9ED7F766BB1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22566" name="Text Box 5">
            <a:extLst>
              <a:ext uri="{FF2B5EF4-FFF2-40B4-BE49-F238E27FC236}">
                <a16:creationId xmlns:a16="http://schemas.microsoft.com/office/drawing/2014/main" id="{014E8E77-433E-E94A-B461-B937D9C44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8860EB0-6DF0-1A49-9D16-E3277B0FBF6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117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22567" name="Picture 6">
            <a:extLst>
              <a:ext uri="{FF2B5EF4-FFF2-40B4-BE49-F238E27FC236}">
                <a16:creationId xmlns:a16="http://schemas.microsoft.com/office/drawing/2014/main" id="{570F4BDF-1892-8042-8948-19AA849D7D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371600"/>
            <a:ext cx="93233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8" name="Rectangle 7">
            <a:extLst>
              <a:ext uri="{FF2B5EF4-FFF2-40B4-BE49-F238E27FC236}">
                <a16:creationId xmlns:a16="http://schemas.microsoft.com/office/drawing/2014/main" id="{4C75A9B8-003D-4545-A12E-34A19CF1E007}"/>
              </a:ext>
            </a:extLst>
          </p:cNvPr>
          <p:cNvSpPr>
            <a:spLocks/>
          </p:cNvSpPr>
          <p:nvPr/>
        </p:nvSpPr>
        <p:spPr bwMode="auto">
          <a:xfrm>
            <a:off x="1020763" y="609600"/>
            <a:ext cx="7950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Nutrients and volume of domestic wastewater fractions</a:t>
            </a:r>
          </a:p>
        </p:txBody>
      </p:sp>
      <p:sp>
        <p:nvSpPr>
          <p:cNvPr id="322569" name="Rectangle 8">
            <a:extLst>
              <a:ext uri="{FF2B5EF4-FFF2-40B4-BE49-F238E27FC236}">
                <a16:creationId xmlns:a16="http://schemas.microsoft.com/office/drawing/2014/main" id="{F98E4872-E01C-F042-A7A5-836E74048E92}"/>
              </a:ext>
            </a:extLst>
          </p:cNvPr>
          <p:cNvSpPr>
            <a:spLocks/>
          </p:cNvSpPr>
          <p:nvPr/>
        </p:nvSpPr>
        <p:spPr bwMode="auto">
          <a:xfrm>
            <a:off x="6308725" y="6072188"/>
            <a:ext cx="27638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(Jönsson et al., 2000).</a:t>
            </a:r>
          </a:p>
        </p:txBody>
      </p:sp>
      <p:sp>
        <p:nvSpPr>
          <p:cNvPr id="322570" name="Line 9">
            <a:extLst>
              <a:ext uri="{FF2B5EF4-FFF2-40B4-BE49-F238E27FC236}">
                <a16:creationId xmlns:a16="http://schemas.microsoft.com/office/drawing/2014/main" id="{E6362C25-9957-3641-AA75-BBA3411A5CA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67400" y="2362200"/>
            <a:ext cx="685800" cy="3048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1" name="Line 10">
            <a:extLst>
              <a:ext uri="{FF2B5EF4-FFF2-40B4-BE49-F238E27FC236}">
                <a16:creationId xmlns:a16="http://schemas.microsoft.com/office/drawing/2014/main" id="{9E5EEE1C-8667-B542-8916-1BF59D80AC9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67400" y="5486400"/>
            <a:ext cx="7620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2" name="Rectangle 11">
            <a:extLst>
              <a:ext uri="{FF2B5EF4-FFF2-40B4-BE49-F238E27FC236}">
                <a16:creationId xmlns:a16="http://schemas.microsoft.com/office/drawing/2014/main" id="{1EADD26E-E3EC-CD4F-BD69-11E6AFE3A66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BAF48EA-952D-964C-BF79-2E6C55593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8A7BDF3-EF3D-0E4D-880A-14B21BB703B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118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23587" name="Picture 1">
            <a:extLst>
              <a:ext uri="{FF2B5EF4-FFF2-40B4-BE49-F238E27FC236}">
                <a16:creationId xmlns:a16="http://schemas.microsoft.com/office/drawing/2014/main" id="{C09415BB-3DE7-F64D-BC49-4435A0516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28588"/>
            <a:ext cx="48006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3588" name="Group 2">
            <a:extLst>
              <a:ext uri="{FF2B5EF4-FFF2-40B4-BE49-F238E27FC236}">
                <a16:creationId xmlns:a16="http://schemas.microsoft.com/office/drawing/2014/main" id="{58F8618C-1DF1-7149-B98F-96AC1805CB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23595" name="Rectangle 3">
              <a:extLst>
                <a:ext uri="{FF2B5EF4-FFF2-40B4-BE49-F238E27FC236}">
                  <a16:creationId xmlns:a16="http://schemas.microsoft.com/office/drawing/2014/main" id="{BF840790-5DD9-B04C-B060-FFCD660EB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23596" name="Rectangle 4">
              <a:extLst>
                <a:ext uri="{FF2B5EF4-FFF2-40B4-BE49-F238E27FC236}">
                  <a16:creationId xmlns:a16="http://schemas.microsoft.com/office/drawing/2014/main" id="{FC59CCDB-2D52-3841-AFB7-5B554B83F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23589" name="Rectangle 5">
            <a:extLst>
              <a:ext uri="{FF2B5EF4-FFF2-40B4-BE49-F238E27FC236}">
                <a16:creationId xmlns:a16="http://schemas.microsoft.com/office/drawing/2014/main" id="{6C4AFEE8-EF31-2341-89D2-8E4A5B33CC9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23590" name="Picture 6">
            <a:extLst>
              <a:ext uri="{FF2B5EF4-FFF2-40B4-BE49-F238E27FC236}">
                <a16:creationId xmlns:a16="http://schemas.microsoft.com/office/drawing/2014/main" id="{FD7E15F9-CFBE-3D48-A275-96C92900B9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1" name="Rectangle 7">
            <a:extLst>
              <a:ext uri="{FF2B5EF4-FFF2-40B4-BE49-F238E27FC236}">
                <a16:creationId xmlns:a16="http://schemas.microsoft.com/office/drawing/2014/main" id="{07C064BC-723C-FC4C-ABFC-F6AD3C8AD69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23592" name="Rectangle 8">
            <a:extLst>
              <a:ext uri="{FF2B5EF4-FFF2-40B4-BE49-F238E27FC236}">
                <a16:creationId xmlns:a16="http://schemas.microsoft.com/office/drawing/2014/main" id="{6ED3F8E5-A536-484C-A304-F2AE5FE1D58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en-US" altLang="en-US"/>
          </a:p>
        </p:txBody>
      </p:sp>
      <p:sp>
        <p:nvSpPr>
          <p:cNvPr id="323593" name="Rectangle 9">
            <a:extLst>
              <a:ext uri="{FF2B5EF4-FFF2-40B4-BE49-F238E27FC236}">
                <a16:creationId xmlns:a16="http://schemas.microsoft.com/office/drawing/2014/main" id="{02B6624B-B4CF-4147-B8E1-8ECF6C8AE69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629525" y="1862138"/>
            <a:ext cx="7089775" cy="5541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3594" name="Text Box 10">
            <a:extLst>
              <a:ext uri="{FF2B5EF4-FFF2-40B4-BE49-F238E27FC236}">
                <a16:creationId xmlns:a16="http://schemas.microsoft.com/office/drawing/2014/main" id="{F03199B0-58CE-704D-B9E1-DD69DE794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1F8D48F2-7437-2D42-BBBD-A4C4075DD3B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118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13976FD4-431A-3948-A199-FEB03017B6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Line 2">
            <a:extLst>
              <a:ext uri="{FF2B5EF4-FFF2-40B4-BE49-F238E27FC236}">
                <a16:creationId xmlns:a16="http://schemas.microsoft.com/office/drawing/2014/main" id="{C8F72216-A659-9D4A-9D3A-EFED3A5AE5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1525" y="2133600"/>
            <a:ext cx="396875" cy="2193925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B10FAD17-C3AE-E947-877D-6C430747D6E3}"/>
              </a:ext>
            </a:extLst>
          </p:cNvPr>
          <p:cNvSpPr>
            <a:spLocks/>
          </p:cNvSpPr>
          <p:nvPr/>
        </p:nvSpPr>
        <p:spPr bwMode="auto">
          <a:xfrm>
            <a:off x="2133600" y="1600200"/>
            <a:ext cx="16081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Sewage outlet</a:t>
            </a:r>
          </a:p>
        </p:txBody>
      </p:sp>
      <p:pic>
        <p:nvPicPr>
          <p:cNvPr id="209925" name="Picture 4">
            <a:extLst>
              <a:ext uri="{FF2B5EF4-FFF2-40B4-BE49-F238E27FC236}">
                <a16:creationId xmlns:a16="http://schemas.microsoft.com/office/drawing/2014/main" id="{82CA3E18-B935-FD4A-9319-6727C3012A0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616075"/>
            <a:ext cx="270192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Line 5">
            <a:extLst>
              <a:ext uri="{FF2B5EF4-FFF2-40B4-BE49-F238E27FC236}">
                <a16:creationId xmlns:a16="http://schemas.microsoft.com/office/drawing/2014/main" id="{A2BA5A55-1106-CB46-BF6A-D15A48E306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3925" y="3352800"/>
            <a:ext cx="4283075" cy="11271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Number Placeholder 3">
            <a:extLst>
              <a:ext uri="{FF2B5EF4-FFF2-40B4-BE49-F238E27FC236}">
                <a16:creationId xmlns:a16="http://schemas.microsoft.com/office/drawing/2014/main" id="{B4DBBBB0-1DC5-7C48-B156-DE3D4A2331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47A3563-57DA-DE4D-A56B-20372CEE5F8F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13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0947" name="Rectangle 1">
            <a:extLst>
              <a:ext uri="{FF2B5EF4-FFF2-40B4-BE49-F238E27FC236}">
                <a16:creationId xmlns:a16="http://schemas.microsoft.com/office/drawing/2014/main" id="{6AE05262-27FB-9444-9E2B-79D599B04F88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0948" name="Rectangle 2">
            <a:extLst>
              <a:ext uri="{FF2B5EF4-FFF2-40B4-BE49-F238E27FC236}">
                <a16:creationId xmlns:a16="http://schemas.microsoft.com/office/drawing/2014/main" id="{8118FA82-E8EC-BD40-BEE7-BDE991EB64F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0949" name="Picture 3">
            <a:extLst>
              <a:ext uri="{FF2B5EF4-FFF2-40B4-BE49-F238E27FC236}">
                <a16:creationId xmlns:a16="http://schemas.microsoft.com/office/drawing/2014/main" id="{3A3CD0BD-8FA8-F84B-AD8C-7D008B0B637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0"/>
            <a:ext cx="833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0" name="Rectangle 4">
            <a:extLst>
              <a:ext uri="{FF2B5EF4-FFF2-40B4-BE49-F238E27FC236}">
                <a16:creationId xmlns:a16="http://schemas.microsoft.com/office/drawing/2014/main" id="{1A745C9D-5AD8-D44F-A814-4D6F8A654FBE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10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>
            <a:extLst>
              <a:ext uri="{FF2B5EF4-FFF2-40B4-BE49-F238E27FC236}">
                <a16:creationId xmlns:a16="http://schemas.microsoft.com/office/drawing/2014/main" id="{4B92708B-9EF1-2E44-8753-C8E9DC8F15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2">
            <a:extLst>
              <a:ext uri="{FF2B5EF4-FFF2-40B4-BE49-F238E27FC236}">
                <a16:creationId xmlns:a16="http://schemas.microsoft.com/office/drawing/2014/main" id="{91896CDB-FD85-D34C-880E-E6CBA53DA7C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9068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Number Placeholder 3">
            <a:extLst>
              <a:ext uri="{FF2B5EF4-FFF2-40B4-BE49-F238E27FC236}">
                <a16:creationId xmlns:a16="http://schemas.microsoft.com/office/drawing/2014/main" id="{A22BA9BD-6884-F041-B91F-46CBA51F6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5BB8E179-2386-F144-86E5-2264D9850AC6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15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2995" name="Rectangle 1">
            <a:extLst>
              <a:ext uri="{FF2B5EF4-FFF2-40B4-BE49-F238E27FC236}">
                <a16:creationId xmlns:a16="http://schemas.microsoft.com/office/drawing/2014/main" id="{D49C5B8F-F8C6-3A4A-9040-20DA10D64B2F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2996" name="Rectangle 2">
            <a:extLst>
              <a:ext uri="{FF2B5EF4-FFF2-40B4-BE49-F238E27FC236}">
                <a16:creationId xmlns:a16="http://schemas.microsoft.com/office/drawing/2014/main" id="{10E62EF0-C385-A94F-99F3-9B619901FC0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2997" name="Picture 3">
            <a:extLst>
              <a:ext uri="{FF2B5EF4-FFF2-40B4-BE49-F238E27FC236}">
                <a16:creationId xmlns:a16="http://schemas.microsoft.com/office/drawing/2014/main" id="{CCE5C618-F5A5-7942-BE43-2D5C55B0B3C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-1016000"/>
            <a:ext cx="5905500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8" name="Rectangle 4">
            <a:extLst>
              <a:ext uri="{FF2B5EF4-FFF2-40B4-BE49-F238E27FC236}">
                <a16:creationId xmlns:a16="http://schemas.microsoft.com/office/drawing/2014/main" id="{27D122C3-888F-5547-81C9-C5D5CF269273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13</a:t>
            </a:r>
          </a:p>
        </p:txBody>
      </p:sp>
      <p:sp>
        <p:nvSpPr>
          <p:cNvPr id="212999" name="Rectangle 5">
            <a:extLst>
              <a:ext uri="{FF2B5EF4-FFF2-40B4-BE49-F238E27FC236}">
                <a16:creationId xmlns:a16="http://schemas.microsoft.com/office/drawing/2014/main" id="{BD1C05EF-614C-F54F-9FF5-A06E66B33813}"/>
              </a:ext>
            </a:extLst>
          </p:cNvPr>
          <p:cNvSpPr>
            <a:spLocks/>
          </p:cNvSpPr>
          <p:nvPr/>
        </p:nvSpPr>
        <p:spPr bwMode="auto">
          <a:xfrm>
            <a:off x="2387600" y="3302000"/>
            <a:ext cx="27336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Greywater outlet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Number Placeholder 3">
            <a:extLst>
              <a:ext uri="{FF2B5EF4-FFF2-40B4-BE49-F238E27FC236}">
                <a16:creationId xmlns:a16="http://schemas.microsoft.com/office/drawing/2014/main" id="{F1D28299-7CAB-0A49-9E40-652738665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5746C3B-125A-6E42-AB01-848F468F9145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16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4019" name="Rectangle 1">
            <a:extLst>
              <a:ext uri="{FF2B5EF4-FFF2-40B4-BE49-F238E27FC236}">
                <a16:creationId xmlns:a16="http://schemas.microsoft.com/office/drawing/2014/main" id="{DDEE9155-94C8-D840-9C24-E3D12A40C5D3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4020" name="Rectangle 2">
            <a:extLst>
              <a:ext uri="{FF2B5EF4-FFF2-40B4-BE49-F238E27FC236}">
                <a16:creationId xmlns:a16="http://schemas.microsoft.com/office/drawing/2014/main" id="{172318E7-1E73-0841-983D-FFD3585A569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4021" name="Picture 3">
            <a:extLst>
              <a:ext uri="{FF2B5EF4-FFF2-40B4-BE49-F238E27FC236}">
                <a16:creationId xmlns:a16="http://schemas.microsoft.com/office/drawing/2014/main" id="{8B9FF30A-D55A-2C4D-B1A9-BC023FA1BA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3505200"/>
            <a:ext cx="12268200" cy="112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Rectangle 4">
            <a:extLst>
              <a:ext uri="{FF2B5EF4-FFF2-40B4-BE49-F238E27FC236}">
                <a16:creationId xmlns:a16="http://schemas.microsoft.com/office/drawing/2014/main" id="{4BB8CB5D-055C-6D43-9198-584168D6DE21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12</a:t>
            </a:r>
          </a:p>
        </p:txBody>
      </p:sp>
      <p:sp>
        <p:nvSpPr>
          <p:cNvPr id="214023" name="Rectangle 5">
            <a:extLst>
              <a:ext uri="{FF2B5EF4-FFF2-40B4-BE49-F238E27FC236}">
                <a16:creationId xmlns:a16="http://schemas.microsoft.com/office/drawing/2014/main" id="{998E8B80-2D43-8141-AE3B-3B6559B018C4}"/>
              </a:ext>
            </a:extLst>
          </p:cNvPr>
          <p:cNvSpPr>
            <a:spLocks/>
          </p:cNvSpPr>
          <p:nvPr/>
        </p:nvSpPr>
        <p:spPr bwMode="auto">
          <a:xfrm>
            <a:off x="2362200" y="2514600"/>
            <a:ext cx="28273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Frozen greywater</a:t>
            </a:r>
          </a:p>
        </p:txBody>
      </p:sp>
      <p:grpSp>
        <p:nvGrpSpPr>
          <p:cNvPr id="214024" name="Group 6">
            <a:extLst>
              <a:ext uri="{FF2B5EF4-FFF2-40B4-BE49-F238E27FC236}">
                <a16:creationId xmlns:a16="http://schemas.microsoft.com/office/drawing/2014/main" id="{91285C6F-F59F-C144-91ED-B15199AC481A}"/>
              </a:ext>
            </a:extLst>
          </p:cNvPr>
          <p:cNvGrpSpPr>
            <a:grpSpLocks/>
          </p:cNvGrpSpPr>
          <p:nvPr/>
        </p:nvGrpSpPr>
        <p:grpSpPr bwMode="auto">
          <a:xfrm rot="4500000">
            <a:off x="3184525" y="3771900"/>
            <a:ext cx="1728788" cy="147638"/>
            <a:chOff x="0" y="0"/>
            <a:chExt cx="1089" cy="93"/>
          </a:xfrm>
        </p:grpSpPr>
        <p:sp>
          <p:nvSpPr>
            <p:cNvPr id="214025" name="AutoShape 7">
              <a:extLst>
                <a:ext uri="{FF2B5EF4-FFF2-40B4-BE49-F238E27FC236}">
                  <a16:creationId xmlns:a16="http://schemas.microsoft.com/office/drawing/2014/main" id="{2F753E5B-5327-F44F-B99E-188CDCD8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89" cy="93"/>
            </a:xfrm>
            <a:prstGeom prst="rightArrow">
              <a:avLst>
                <a:gd name="adj1" fmla="val 38000"/>
                <a:gd name="adj2" fmla="val 49875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4026" name="Rectangle 8">
              <a:extLst>
                <a:ext uri="{FF2B5EF4-FFF2-40B4-BE49-F238E27FC236}">
                  <a16:creationId xmlns:a16="http://schemas.microsoft.com/office/drawing/2014/main" id="{EFEB0329-A819-8D4D-9831-4A0463797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8"/>
              <a:ext cx="1071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Number Placeholder 3">
            <a:extLst>
              <a:ext uri="{FF2B5EF4-FFF2-40B4-BE49-F238E27FC236}">
                <a16:creationId xmlns:a16="http://schemas.microsoft.com/office/drawing/2014/main" id="{EB52FE29-4EE7-0947-AF1E-841E59867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6EF4ED9-4CFB-B14A-99A9-02FA9726E289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17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5043" name="Rectangle 1">
            <a:extLst>
              <a:ext uri="{FF2B5EF4-FFF2-40B4-BE49-F238E27FC236}">
                <a16:creationId xmlns:a16="http://schemas.microsoft.com/office/drawing/2014/main" id="{D9F056B8-CAD5-164F-9A77-404AE08E655B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5044" name="Rectangle 2">
            <a:extLst>
              <a:ext uri="{FF2B5EF4-FFF2-40B4-BE49-F238E27FC236}">
                <a16:creationId xmlns:a16="http://schemas.microsoft.com/office/drawing/2014/main" id="{853B118B-92F8-B44A-A679-4658B5097ED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45" name="Picture 3">
            <a:extLst>
              <a:ext uri="{FF2B5EF4-FFF2-40B4-BE49-F238E27FC236}">
                <a16:creationId xmlns:a16="http://schemas.microsoft.com/office/drawing/2014/main" id="{2A797822-F631-CA4D-B2FC-2CC0A25065E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616075"/>
            <a:ext cx="64770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Rectangle 4">
            <a:extLst>
              <a:ext uri="{FF2B5EF4-FFF2-40B4-BE49-F238E27FC236}">
                <a16:creationId xmlns:a16="http://schemas.microsoft.com/office/drawing/2014/main" id="{7E26038E-3782-4242-8062-348AF7966560}"/>
              </a:ext>
            </a:extLst>
          </p:cNvPr>
          <p:cNvSpPr>
            <a:spLocks/>
          </p:cNvSpPr>
          <p:nvPr/>
        </p:nvSpPr>
        <p:spPr bwMode="auto">
          <a:xfrm rot="5400000">
            <a:off x="-1443037" y="180181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15047" name="Rectangle 5">
            <a:extLst>
              <a:ext uri="{FF2B5EF4-FFF2-40B4-BE49-F238E27FC236}">
                <a16:creationId xmlns:a16="http://schemas.microsoft.com/office/drawing/2014/main" id="{2C4450F4-E4DA-1947-B3BC-BE4353816C82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14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Number Placeholder 3">
            <a:extLst>
              <a:ext uri="{FF2B5EF4-FFF2-40B4-BE49-F238E27FC236}">
                <a16:creationId xmlns:a16="http://schemas.microsoft.com/office/drawing/2014/main" id="{6FE4F109-DB63-5E46-98ED-26F80306F6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6ECE1FB-2852-C649-949A-288645EAA4E1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18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6067" name="Rectangle 1">
            <a:extLst>
              <a:ext uri="{FF2B5EF4-FFF2-40B4-BE49-F238E27FC236}">
                <a16:creationId xmlns:a16="http://schemas.microsoft.com/office/drawing/2014/main" id="{4C7FBB7E-1BE9-CC44-A34E-076F7FEEC841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6068" name="Rectangle 2">
            <a:extLst>
              <a:ext uri="{FF2B5EF4-FFF2-40B4-BE49-F238E27FC236}">
                <a16:creationId xmlns:a16="http://schemas.microsoft.com/office/drawing/2014/main" id="{C2ED8A68-F720-FC45-AA9F-80BEC31EDA44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15</a:t>
            </a:r>
          </a:p>
        </p:txBody>
      </p:sp>
      <p:pic>
        <p:nvPicPr>
          <p:cNvPr id="216069" name="Picture 3">
            <a:extLst>
              <a:ext uri="{FF2B5EF4-FFF2-40B4-BE49-F238E27FC236}">
                <a16:creationId xmlns:a16="http://schemas.microsoft.com/office/drawing/2014/main" id="{369160C9-D5E0-6D42-ACF2-00CFC8E0AB2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0"/>
            <a:ext cx="551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Rectangle 4">
            <a:extLst>
              <a:ext uri="{FF2B5EF4-FFF2-40B4-BE49-F238E27FC236}">
                <a16:creationId xmlns:a16="http://schemas.microsoft.com/office/drawing/2014/main" id="{BDA1695D-29FA-9343-8A93-3BF5F7182B99}"/>
              </a:ext>
            </a:extLst>
          </p:cNvPr>
          <p:cNvSpPr>
            <a:spLocks/>
          </p:cNvSpPr>
          <p:nvPr/>
        </p:nvSpPr>
        <p:spPr bwMode="auto">
          <a:xfrm>
            <a:off x="2971800" y="3276600"/>
            <a:ext cx="2765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Greywater discharge pipe</a:t>
            </a:r>
          </a:p>
        </p:txBody>
      </p:sp>
      <p:grpSp>
        <p:nvGrpSpPr>
          <p:cNvPr id="216071" name="Group 5">
            <a:extLst>
              <a:ext uri="{FF2B5EF4-FFF2-40B4-BE49-F238E27FC236}">
                <a16:creationId xmlns:a16="http://schemas.microsoft.com/office/drawing/2014/main" id="{3967DDE4-FAFA-ED4C-A470-ABD52C245B66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352800"/>
            <a:ext cx="381000" cy="457200"/>
            <a:chOff x="0" y="0"/>
            <a:chExt cx="240" cy="288"/>
          </a:xfrm>
        </p:grpSpPr>
        <p:sp>
          <p:nvSpPr>
            <p:cNvPr id="216072" name="AutoShape 6">
              <a:extLst>
                <a:ext uri="{FF2B5EF4-FFF2-40B4-BE49-F238E27FC236}">
                  <a16:creationId xmlns:a16="http://schemas.microsoft.com/office/drawing/2014/main" id="{1302CCD4-2569-584B-BC31-923FB430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0" cy="2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12600"/>
                  </a:moveTo>
                  <a:lnTo>
                    <a:pt x="5400" y="126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600"/>
                  </a:lnTo>
                  <a:lnTo>
                    <a:pt x="21600" y="12600"/>
                  </a:lnTo>
                  <a:lnTo>
                    <a:pt x="10800" y="21600"/>
                  </a:lnTo>
                  <a:close/>
                  <a:moveTo>
                    <a:pt x="0" y="12600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6073" name="Rectangle 7">
              <a:extLst>
                <a:ext uri="{FF2B5EF4-FFF2-40B4-BE49-F238E27FC236}">
                  <a16:creationId xmlns:a16="http://schemas.microsoft.com/office/drawing/2014/main" id="{8CA3EB3F-EBE3-4848-AD3C-E2898E04E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0"/>
              <a:ext cx="12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2C32F0A-CEBC-104D-B420-BFE8FEB1E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237BA63-8FEF-C440-9DA1-1112DE13CD3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19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17091" name="Group 1">
            <a:extLst>
              <a:ext uri="{FF2B5EF4-FFF2-40B4-BE49-F238E27FC236}">
                <a16:creationId xmlns:a16="http://schemas.microsoft.com/office/drawing/2014/main" id="{E441237C-81D2-884C-94B7-536626A8518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17106" name="Rectangle 2">
              <a:extLst>
                <a:ext uri="{FF2B5EF4-FFF2-40B4-BE49-F238E27FC236}">
                  <a16:creationId xmlns:a16="http://schemas.microsoft.com/office/drawing/2014/main" id="{D67E55B3-4126-9C42-BABD-61C0BCDD7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7107" name="Rectangle 3">
              <a:extLst>
                <a:ext uri="{FF2B5EF4-FFF2-40B4-BE49-F238E27FC236}">
                  <a16:creationId xmlns:a16="http://schemas.microsoft.com/office/drawing/2014/main" id="{3AADF6B2-54A0-8F47-AA7E-F6418F7A3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2F123D6B-AF1C-994A-9466-8BC683FA3B2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17093" name="Picture 5">
            <a:extLst>
              <a:ext uri="{FF2B5EF4-FFF2-40B4-BE49-F238E27FC236}">
                <a16:creationId xmlns:a16="http://schemas.microsoft.com/office/drawing/2014/main" id="{52011A68-9E2A-8B44-8723-B6DAB69992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Rectangle 6">
            <a:extLst>
              <a:ext uri="{FF2B5EF4-FFF2-40B4-BE49-F238E27FC236}">
                <a16:creationId xmlns:a16="http://schemas.microsoft.com/office/drawing/2014/main" id="{129DA47D-A9EF-F44F-9EBA-7A1B9BB4A5D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17095" name="Text Box 7">
            <a:extLst>
              <a:ext uri="{FF2B5EF4-FFF2-40B4-BE49-F238E27FC236}">
                <a16:creationId xmlns:a16="http://schemas.microsoft.com/office/drawing/2014/main" id="{3E92698E-3684-1448-AF24-6343859F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5F6582A5-D891-5D4E-9D8C-8DC00C3B487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17096" name="Rectangle 8">
            <a:extLst>
              <a:ext uri="{FF2B5EF4-FFF2-40B4-BE49-F238E27FC236}">
                <a16:creationId xmlns:a16="http://schemas.microsoft.com/office/drawing/2014/main" id="{3EBDD885-F20C-7248-8394-D34E1EDC12F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31900" y="-12700"/>
            <a:ext cx="7772400" cy="1219200"/>
          </a:xfrm>
        </p:spPr>
        <p:txBody>
          <a:bodyPr rIns="132080"/>
          <a:lstStyle/>
          <a:p>
            <a:pPr indent="0" eaLnBrk="1" hangingPunct="1"/>
            <a:r>
              <a:rPr lang="en-US" altLang="en-US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Handling of wastewater in the Arctic</a:t>
            </a:r>
            <a:endParaRPr lang="en-US" altLang="en-US" b="1">
              <a:solidFill>
                <a:schemeClr val="tx1"/>
              </a:solidFill>
              <a:latin typeface="Trebuchet MS" panose="020B0703020202090204" pitchFamily="34" charset="0"/>
              <a:ea typeface="Heiti SC Medium" pitchFamily="2" charset="-128"/>
              <a:sym typeface="Trebuchet MS" panose="020B0703020202090204" pitchFamily="34" charset="0"/>
            </a:endParaRPr>
          </a:p>
        </p:txBody>
      </p:sp>
      <p:pic>
        <p:nvPicPr>
          <p:cNvPr id="217097" name="Picture 9">
            <a:extLst>
              <a:ext uri="{FF2B5EF4-FFF2-40B4-BE49-F238E27FC236}">
                <a16:creationId xmlns:a16="http://schemas.microsoft.com/office/drawing/2014/main" id="{AF474334-9ED6-BA45-9BE0-7C94D08C4C4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28763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8" name="Picture 10">
            <a:extLst>
              <a:ext uri="{FF2B5EF4-FFF2-40B4-BE49-F238E27FC236}">
                <a16:creationId xmlns:a16="http://schemas.microsoft.com/office/drawing/2014/main" id="{26871DAB-ADFF-9948-ADE0-10D4FAB1BFC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740275"/>
            <a:ext cx="20716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7099" name="Group 11">
            <a:extLst>
              <a:ext uri="{FF2B5EF4-FFF2-40B4-BE49-F238E27FC236}">
                <a16:creationId xmlns:a16="http://schemas.microsoft.com/office/drawing/2014/main" id="{AB4AFD10-9D26-DB43-A81D-F98D9CB7F6EC}"/>
              </a:ext>
            </a:extLst>
          </p:cNvPr>
          <p:cNvGrpSpPr>
            <a:grpSpLocks/>
          </p:cNvGrpSpPr>
          <p:nvPr/>
        </p:nvGrpSpPr>
        <p:grpSpPr bwMode="auto">
          <a:xfrm>
            <a:off x="857250" y="4143375"/>
            <a:ext cx="928688" cy="714375"/>
            <a:chOff x="0" y="0"/>
            <a:chExt cx="585" cy="450"/>
          </a:xfrm>
        </p:grpSpPr>
        <p:sp>
          <p:nvSpPr>
            <p:cNvPr id="217104" name="Oval 12">
              <a:extLst>
                <a:ext uri="{FF2B5EF4-FFF2-40B4-BE49-F238E27FC236}">
                  <a16:creationId xmlns:a16="http://schemas.microsoft.com/office/drawing/2014/main" id="{13FAACDC-FFC3-E749-95D3-36A62B45F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85" cy="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7105" name="Rectangle 13">
              <a:extLst>
                <a:ext uri="{FF2B5EF4-FFF2-40B4-BE49-F238E27FC236}">
                  <a16:creationId xmlns:a16="http://schemas.microsoft.com/office/drawing/2014/main" id="{1EC1665D-7FBF-1243-A1B3-E5DF4D26E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93"/>
              <a:ext cx="4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17100" name="AutoShape 14">
            <a:extLst>
              <a:ext uri="{FF2B5EF4-FFF2-40B4-BE49-F238E27FC236}">
                <a16:creationId xmlns:a16="http://schemas.microsoft.com/office/drawing/2014/main" id="{D229C0AC-E9B5-0E48-9E34-3C58A782448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951038" y="4451350"/>
            <a:ext cx="819150" cy="1422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17101" name="Rectangle 15">
            <a:extLst>
              <a:ext uri="{FF2B5EF4-FFF2-40B4-BE49-F238E27FC236}">
                <a16:creationId xmlns:a16="http://schemas.microsoft.com/office/drawing/2014/main" id="{25AC56A3-9144-144F-AB6B-764D08C4EB59}"/>
              </a:ext>
            </a:extLst>
          </p:cNvPr>
          <p:cNvSpPr>
            <a:spLocks/>
          </p:cNvSpPr>
          <p:nvPr/>
        </p:nvSpPr>
        <p:spPr bwMode="auto">
          <a:xfrm>
            <a:off x="1000125" y="3786188"/>
            <a:ext cx="26050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Sewage outlet</a:t>
            </a:r>
          </a:p>
        </p:txBody>
      </p:sp>
      <p:sp>
        <p:nvSpPr>
          <p:cNvPr id="217102" name="Rectangle 16">
            <a:extLst>
              <a:ext uri="{FF2B5EF4-FFF2-40B4-BE49-F238E27FC236}">
                <a16:creationId xmlns:a16="http://schemas.microsoft.com/office/drawing/2014/main" id="{CC52981B-A0E7-674B-8B46-3436534CA8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876800" y="1600200"/>
            <a:ext cx="38862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Wastewater is led untreated to the recipients everywhere in Greenland </a:t>
            </a: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endParaRPr lang="en-US" altLang="en-US" sz="2400"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solidFill>
                  <a:srgbClr val="D90B00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WHY IS WASTEWATER HANDLING POORLY DEVELOPED                               </a:t>
            </a:r>
            <a:endParaRPr lang="en-US" altLang="en-US" sz="2400"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WHAT ARE THE CONSEQUENCES FOR THE WATER ENVIRONMENT?</a:t>
            </a:r>
          </a:p>
        </p:txBody>
      </p:sp>
      <p:sp>
        <p:nvSpPr>
          <p:cNvPr id="217103" name="Rectangle 17">
            <a:extLst>
              <a:ext uri="{FF2B5EF4-FFF2-40B4-BE49-F238E27FC236}">
                <a16:creationId xmlns:a16="http://schemas.microsoft.com/office/drawing/2014/main" id="{5D4110AD-9A2F-EB4E-9E79-5D428DF84942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Number Placeholder 3">
            <a:extLst>
              <a:ext uri="{FF2B5EF4-FFF2-40B4-BE49-F238E27FC236}">
                <a16:creationId xmlns:a16="http://schemas.microsoft.com/office/drawing/2014/main" id="{2E231C26-2A94-D844-853D-91BFB71F5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3BA9F35-B57E-E848-9102-98EB386C60F2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2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99683" name="Rectangle 1">
            <a:extLst>
              <a:ext uri="{FF2B5EF4-FFF2-40B4-BE49-F238E27FC236}">
                <a16:creationId xmlns:a16="http://schemas.microsoft.com/office/drawing/2014/main" id="{8727E9F6-47ED-4847-9A42-D19FBD36ACC8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199684" name="Rectangle 2">
            <a:extLst>
              <a:ext uri="{FF2B5EF4-FFF2-40B4-BE49-F238E27FC236}">
                <a16:creationId xmlns:a16="http://schemas.microsoft.com/office/drawing/2014/main" id="{732D887D-A068-C746-89CE-63AF938DE66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9685" name="Rectangle 3">
            <a:extLst>
              <a:ext uri="{FF2B5EF4-FFF2-40B4-BE49-F238E27FC236}">
                <a16:creationId xmlns:a16="http://schemas.microsoft.com/office/drawing/2014/main" id="{BDF21A75-E906-A845-A6C9-D5512DF170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9686" name="Text Box 4">
            <a:extLst>
              <a:ext uri="{FF2B5EF4-FFF2-40B4-BE49-F238E27FC236}">
                <a16:creationId xmlns:a16="http://schemas.microsoft.com/office/drawing/2014/main" id="{429CCDBF-BA74-A947-B930-66C61EF57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71AF5E8-BF2D-5F4D-AEB5-CB9287687519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algn="ctr" eaLnBrk="1" hangingPunct="1"/>
              <a:t>2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E5BD1889-C009-FE42-BF01-E345234C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8" name="Rectangle 6">
            <a:extLst>
              <a:ext uri="{FF2B5EF4-FFF2-40B4-BE49-F238E27FC236}">
                <a16:creationId xmlns:a16="http://schemas.microsoft.com/office/drawing/2014/main" id="{D4D862CB-B02E-E142-BF7E-6494E169AC88}"/>
              </a:ext>
            </a:extLst>
          </p:cNvPr>
          <p:cNvSpPr>
            <a:spLocks/>
          </p:cNvSpPr>
          <p:nvPr/>
        </p:nvSpPr>
        <p:spPr bwMode="auto">
          <a:xfrm>
            <a:off x="1663700" y="609600"/>
            <a:ext cx="6908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Extremely cold climate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8B3F9F1-0C2E-B843-9948-7BFD17145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7B32F46-958C-A14F-8C7F-617217E01C8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20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18115" name="Group 1">
            <a:extLst>
              <a:ext uri="{FF2B5EF4-FFF2-40B4-BE49-F238E27FC236}">
                <a16:creationId xmlns:a16="http://schemas.microsoft.com/office/drawing/2014/main" id="{ED186262-5CC3-A042-8066-DCAADD9D96D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18127" name="Rectangle 2">
              <a:extLst>
                <a:ext uri="{FF2B5EF4-FFF2-40B4-BE49-F238E27FC236}">
                  <a16:creationId xmlns:a16="http://schemas.microsoft.com/office/drawing/2014/main" id="{9DF734B2-F35D-6B43-8754-1AC5D4849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8128" name="Rectangle 3">
              <a:extLst>
                <a:ext uri="{FF2B5EF4-FFF2-40B4-BE49-F238E27FC236}">
                  <a16:creationId xmlns:a16="http://schemas.microsoft.com/office/drawing/2014/main" id="{72480174-E363-DB43-8953-1764E89F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6047CF33-FB4B-C04E-9B81-C5CD1C52FB8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18117" name="Picture 5">
            <a:extLst>
              <a:ext uri="{FF2B5EF4-FFF2-40B4-BE49-F238E27FC236}">
                <a16:creationId xmlns:a16="http://schemas.microsoft.com/office/drawing/2014/main" id="{617580B7-A246-4B4B-BEE2-E6DC4A59A2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Rectangle 6">
            <a:extLst>
              <a:ext uri="{FF2B5EF4-FFF2-40B4-BE49-F238E27FC236}">
                <a16:creationId xmlns:a16="http://schemas.microsoft.com/office/drawing/2014/main" id="{D2CB698B-5EDB-6241-9E40-D091650E1445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18119" name="Text Box 7">
            <a:extLst>
              <a:ext uri="{FF2B5EF4-FFF2-40B4-BE49-F238E27FC236}">
                <a16:creationId xmlns:a16="http://schemas.microsoft.com/office/drawing/2014/main" id="{DB6B47DB-441D-5A41-8567-380571935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473D821-50DB-DB41-9EE7-8C374FEDD28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20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18120" name="Rectangle 8">
            <a:extLst>
              <a:ext uri="{FF2B5EF4-FFF2-40B4-BE49-F238E27FC236}">
                <a16:creationId xmlns:a16="http://schemas.microsoft.com/office/drawing/2014/main" id="{70D4C9DC-B561-2D41-86CA-711C82C28D2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17600" y="0"/>
            <a:ext cx="7772400" cy="1219200"/>
          </a:xfrm>
        </p:spPr>
        <p:txBody>
          <a:bodyPr rIns="132080"/>
          <a:lstStyle/>
          <a:p>
            <a:pPr indent="0" eaLnBrk="1" hangingPunct="1"/>
            <a:r>
              <a:rPr lang="en-US" altLang="en-US">
                <a:solidFill>
                  <a:schemeClr val="tx1"/>
                </a:solidFill>
              </a:rPr>
              <a:t>Wastewater transport in the arctic is challenging</a:t>
            </a:r>
            <a:br>
              <a:rPr lang="en-US" altLang="en-US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</a:br>
            <a:r>
              <a:rPr lang="en-US" altLang="en-US" sz="2000">
                <a:solidFill>
                  <a:schemeClr val="tx1"/>
                </a:solidFill>
              </a:rPr>
              <a:t>Piping systems</a:t>
            </a:r>
          </a:p>
        </p:txBody>
      </p:sp>
      <p:sp>
        <p:nvSpPr>
          <p:cNvPr id="218121" name="Rectangle 9">
            <a:extLst>
              <a:ext uri="{FF2B5EF4-FFF2-40B4-BE49-F238E27FC236}">
                <a16:creationId xmlns:a16="http://schemas.microsoft.com/office/drawing/2014/main" id="{17B9CCDA-99A4-D442-894B-3869D9AA81DB}"/>
              </a:ext>
            </a:extLst>
          </p:cNvPr>
          <p:cNvSpPr>
            <a:spLocks/>
          </p:cNvSpPr>
          <p:nvPr/>
        </p:nvSpPr>
        <p:spPr bwMode="auto">
          <a:xfrm>
            <a:off x="9525" y="5562600"/>
            <a:ext cx="889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18122" name="Picture 10">
            <a:extLst>
              <a:ext uri="{FF2B5EF4-FFF2-40B4-BE49-F238E27FC236}">
                <a16:creationId xmlns:a16="http://schemas.microsoft.com/office/drawing/2014/main" id="{E2178B22-56B9-A04C-9BEE-1D003A1D16F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42386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3" name="Picture 11">
            <a:extLst>
              <a:ext uri="{FF2B5EF4-FFF2-40B4-BE49-F238E27FC236}">
                <a16:creationId xmlns:a16="http://schemas.microsoft.com/office/drawing/2014/main" id="{AB10DEFF-13BA-F640-8AB9-71784271AE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2066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4" name="Picture 12">
            <a:extLst>
              <a:ext uri="{FF2B5EF4-FFF2-40B4-BE49-F238E27FC236}">
                <a16:creationId xmlns:a16="http://schemas.microsoft.com/office/drawing/2014/main" id="{061CDBAD-31CB-4A4F-B3D8-B14BE41CEE1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11162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5" name="Rectangle 13">
            <a:extLst>
              <a:ext uri="{FF2B5EF4-FFF2-40B4-BE49-F238E27FC236}">
                <a16:creationId xmlns:a16="http://schemas.microsoft.com/office/drawing/2014/main" id="{DEDE01AD-F249-584A-AC40-B19BC2F7476D}"/>
              </a:ext>
            </a:extLst>
          </p:cNvPr>
          <p:cNvSpPr>
            <a:spLocks/>
          </p:cNvSpPr>
          <p:nvPr/>
        </p:nvSpPr>
        <p:spPr bwMode="auto">
          <a:xfrm>
            <a:off x="1371600" y="6324600"/>
            <a:ext cx="2366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Photos: Frøydis M. Reinhart</a:t>
            </a:r>
          </a:p>
        </p:txBody>
      </p:sp>
      <p:sp>
        <p:nvSpPr>
          <p:cNvPr id="218126" name="Rectangle 14">
            <a:extLst>
              <a:ext uri="{FF2B5EF4-FFF2-40B4-BE49-F238E27FC236}">
                <a16:creationId xmlns:a16="http://schemas.microsoft.com/office/drawing/2014/main" id="{8B40E7EF-98DC-CC4A-95BB-DA1C7420CB5E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Number Placeholder 3">
            <a:extLst>
              <a:ext uri="{FF2B5EF4-FFF2-40B4-BE49-F238E27FC236}">
                <a16:creationId xmlns:a16="http://schemas.microsoft.com/office/drawing/2014/main" id="{AB5EA9F3-A1D4-BE4F-8F00-20D71A9B4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05A24BA-1D16-B74E-BAD4-5D407C8274B3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21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19139" name="Rectangle 1">
            <a:extLst>
              <a:ext uri="{FF2B5EF4-FFF2-40B4-BE49-F238E27FC236}">
                <a16:creationId xmlns:a16="http://schemas.microsoft.com/office/drawing/2014/main" id="{82C688C1-0184-7541-89DB-D059B472E5F8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19140" name="Rectangle 2">
            <a:extLst>
              <a:ext uri="{FF2B5EF4-FFF2-40B4-BE49-F238E27FC236}">
                <a16:creationId xmlns:a16="http://schemas.microsoft.com/office/drawing/2014/main" id="{B06FA619-EB66-2E46-838E-9AFA107DC73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</a:t>
            </a:r>
          </a:p>
        </p:txBody>
      </p:sp>
      <p:sp>
        <p:nvSpPr>
          <p:cNvPr id="219141" name="Rectangle 3">
            <a:extLst>
              <a:ext uri="{FF2B5EF4-FFF2-40B4-BE49-F238E27FC236}">
                <a16:creationId xmlns:a16="http://schemas.microsoft.com/office/drawing/2014/main" id="{06013386-4254-4741-BFBA-43A5170C3A2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876800" y="1600200"/>
            <a:ext cx="3886200" cy="52578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Wastewater is led untreated to the recipients everywhere in Greenland</a:t>
            </a:r>
          </a:p>
          <a:p>
            <a:pPr lvl="1" eaLnBrk="1" hangingPunct="1">
              <a:buClr>
                <a:srgbClr val="000000"/>
              </a:buClr>
              <a:buFont typeface="Trebuchet MS" panose="020B0703020202090204" pitchFamily="34" charset="0"/>
              <a:buChar char="–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This goes for both </a:t>
            </a:r>
            <a:r>
              <a:rPr lang="en-US" altLang="en-US" sz="1800" i="1">
                <a:latin typeface="Trebuchet MS" panose="020B0703020202090204" pitchFamily="34" charset="0"/>
                <a:sym typeface="Trebuchet MS" panose="020B0703020202090204" pitchFamily="34" charset="0"/>
              </a:rPr>
              <a:t>black wastewater </a:t>
            </a: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(toilet waste) and </a:t>
            </a:r>
            <a:r>
              <a:rPr lang="en-US" altLang="en-US" sz="1800" i="1">
                <a:latin typeface="Trebuchet MS" panose="020B0703020202090204" pitchFamily="34" charset="0"/>
                <a:sym typeface="Trebuchet MS" panose="020B0703020202090204" pitchFamily="34" charset="0"/>
              </a:rPr>
              <a:t>gray wastewater</a:t>
            </a: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 (wastewater from kitchen, bathroom and washing facilities)</a:t>
            </a:r>
            <a:endParaRPr lang="en-US" altLang="en-US"/>
          </a:p>
          <a:p>
            <a:pPr lvl="1" eaLnBrk="1" hangingPunct="1">
              <a:buClr>
                <a:srgbClr val="000000"/>
              </a:buClr>
              <a:buFont typeface="Trebuchet MS" panose="020B0703020202090204" pitchFamily="34" charset="0"/>
              <a:buChar char="–"/>
            </a:pPr>
            <a:endParaRPr lang="en-US" altLang="en-US" sz="1800"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30% of the Greenlandic residences were not connected to sewerage in 2001</a:t>
            </a:r>
          </a:p>
        </p:txBody>
      </p:sp>
      <p:pic>
        <p:nvPicPr>
          <p:cNvPr id="219142" name="Picture 4">
            <a:extLst>
              <a:ext uri="{FF2B5EF4-FFF2-40B4-BE49-F238E27FC236}">
                <a16:creationId xmlns:a16="http://schemas.microsoft.com/office/drawing/2014/main" id="{24A4668B-C758-784A-BEDC-CFEE0EFC9A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3" name="Rectangle 5">
            <a:extLst>
              <a:ext uri="{FF2B5EF4-FFF2-40B4-BE49-F238E27FC236}">
                <a16:creationId xmlns:a16="http://schemas.microsoft.com/office/drawing/2014/main" id="{E1CE6CFF-5ECF-EA48-A681-5870FE24AA50}"/>
              </a:ext>
            </a:extLst>
          </p:cNvPr>
          <p:cNvSpPr>
            <a:spLocks/>
          </p:cNvSpPr>
          <p:nvPr/>
        </p:nvSpPr>
        <p:spPr bwMode="auto">
          <a:xfrm>
            <a:off x="609600" y="2794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</a:t>
            </a:r>
          </a:p>
        </p:txBody>
      </p:sp>
      <p:sp>
        <p:nvSpPr>
          <p:cNvPr id="219144" name="Rectangle 6">
            <a:extLst>
              <a:ext uri="{FF2B5EF4-FFF2-40B4-BE49-F238E27FC236}">
                <a16:creationId xmlns:a16="http://schemas.microsoft.com/office/drawing/2014/main" id="{6F7BA76F-6B51-EC4F-8FD8-FE19D7221A75}"/>
              </a:ext>
            </a:extLst>
          </p:cNvPr>
          <p:cNvSpPr>
            <a:spLocks/>
          </p:cNvSpPr>
          <p:nvPr/>
        </p:nvSpPr>
        <p:spPr bwMode="auto">
          <a:xfrm>
            <a:off x="3581400" y="4191000"/>
            <a:ext cx="27225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pipes</a:t>
            </a:r>
          </a:p>
        </p:txBody>
      </p:sp>
      <p:grpSp>
        <p:nvGrpSpPr>
          <p:cNvPr id="219145" name="Group 7">
            <a:extLst>
              <a:ext uri="{FF2B5EF4-FFF2-40B4-BE49-F238E27FC236}">
                <a16:creationId xmlns:a16="http://schemas.microsoft.com/office/drawing/2014/main" id="{B855E191-7D23-A348-A330-2C5EA5F4AEE1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191000"/>
            <a:ext cx="381000" cy="533400"/>
            <a:chOff x="0" y="0"/>
            <a:chExt cx="240" cy="336"/>
          </a:xfrm>
        </p:grpSpPr>
        <p:sp>
          <p:nvSpPr>
            <p:cNvPr id="219146" name="AutoShape 8">
              <a:extLst>
                <a:ext uri="{FF2B5EF4-FFF2-40B4-BE49-F238E27FC236}">
                  <a16:creationId xmlns:a16="http://schemas.microsoft.com/office/drawing/2014/main" id="{29DB862F-FE30-BD48-BFDD-CFF562A3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0" cy="33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19147" name="Rectangle 9">
              <a:extLst>
                <a:ext uri="{FF2B5EF4-FFF2-40B4-BE49-F238E27FC236}">
                  <a16:creationId xmlns:a16="http://schemas.microsoft.com/office/drawing/2014/main" id="{625EACB7-7EAA-9C4F-94D8-8FBE5E14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"/>
              <a:ext cx="18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Number Placeholder 3">
            <a:extLst>
              <a:ext uri="{FF2B5EF4-FFF2-40B4-BE49-F238E27FC236}">
                <a16:creationId xmlns:a16="http://schemas.microsoft.com/office/drawing/2014/main" id="{EA7F660F-32F7-994A-A64C-A759F7B216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95FDBEE-03C5-004C-8593-B129970580FC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22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20163" name="Rectangle 1">
            <a:extLst>
              <a:ext uri="{FF2B5EF4-FFF2-40B4-BE49-F238E27FC236}">
                <a16:creationId xmlns:a16="http://schemas.microsoft.com/office/drawing/2014/main" id="{8389ABCD-7D3C-1E4F-B5BD-F85CB538CE05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20164" name="Picture 2">
            <a:extLst>
              <a:ext uri="{FF2B5EF4-FFF2-40B4-BE49-F238E27FC236}">
                <a16:creationId xmlns:a16="http://schemas.microsoft.com/office/drawing/2014/main" id="{6E2BEBD1-7F65-734E-B878-7824A7582D7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324975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5" name="Rectangle 3">
            <a:extLst>
              <a:ext uri="{FF2B5EF4-FFF2-40B4-BE49-F238E27FC236}">
                <a16:creationId xmlns:a16="http://schemas.microsoft.com/office/drawing/2014/main" id="{1199928A-7D86-E549-9B5B-282F50716274}"/>
              </a:ext>
            </a:extLst>
          </p:cNvPr>
          <p:cNvSpPr>
            <a:spLocks/>
          </p:cNvSpPr>
          <p:nvPr/>
        </p:nvSpPr>
        <p:spPr bwMode="auto">
          <a:xfrm>
            <a:off x="5270500" y="762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40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Piping systems are extremely expensive</a:t>
            </a:r>
          </a:p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endParaRPr lang="en-US" altLang="en-US" sz="4000" b="1">
              <a:solidFill>
                <a:srgbClr val="FFFFFF"/>
              </a:solidFill>
              <a:latin typeface="Trebuchet MS" panose="020B0703020202090204" pitchFamily="34" charset="0"/>
              <a:sym typeface="Trebuchet MS" panose="020B0703020202090204" pitchFamily="34" charset="0"/>
            </a:endParaRPr>
          </a:p>
        </p:txBody>
      </p:sp>
      <p:sp>
        <p:nvSpPr>
          <p:cNvPr id="220166" name="Rectangle 4">
            <a:extLst>
              <a:ext uri="{FF2B5EF4-FFF2-40B4-BE49-F238E27FC236}">
                <a16:creationId xmlns:a16="http://schemas.microsoft.com/office/drawing/2014/main" id="{1E4050DC-66F2-8348-88DF-DE2E18789550}"/>
              </a:ext>
            </a:extLst>
          </p:cNvPr>
          <p:cNvSpPr>
            <a:spLocks/>
          </p:cNvSpPr>
          <p:nvPr/>
        </p:nvSpPr>
        <p:spPr bwMode="auto">
          <a:xfrm>
            <a:off x="609600" y="2794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the Arctic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Number Placeholder 3">
            <a:extLst>
              <a:ext uri="{FF2B5EF4-FFF2-40B4-BE49-F238E27FC236}">
                <a16:creationId xmlns:a16="http://schemas.microsoft.com/office/drawing/2014/main" id="{071E32A5-8696-0640-A41F-B02CE22FC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2F05359-3502-4547-8D39-516CA2E701C0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23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21187" name="Rectangle 1">
            <a:extLst>
              <a:ext uri="{FF2B5EF4-FFF2-40B4-BE49-F238E27FC236}">
                <a16:creationId xmlns:a16="http://schemas.microsoft.com/office/drawing/2014/main" id="{0E5B4B0A-8DC8-F142-B08A-8DEF838843AE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21188" name="Picture 2">
            <a:extLst>
              <a:ext uri="{FF2B5EF4-FFF2-40B4-BE49-F238E27FC236}">
                <a16:creationId xmlns:a16="http://schemas.microsoft.com/office/drawing/2014/main" id="{10AE8F28-3A15-C24D-9BD5-FB77297D00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324975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Rectangle 3">
            <a:extLst>
              <a:ext uri="{FF2B5EF4-FFF2-40B4-BE49-F238E27FC236}">
                <a16:creationId xmlns:a16="http://schemas.microsoft.com/office/drawing/2014/main" id="{BB1DF115-9271-4043-9676-00F4438F839F}"/>
              </a:ext>
            </a:extLst>
          </p:cNvPr>
          <p:cNvSpPr>
            <a:spLocks/>
          </p:cNvSpPr>
          <p:nvPr/>
        </p:nvSpPr>
        <p:spPr bwMode="auto">
          <a:xfrm>
            <a:off x="5270500" y="762000"/>
            <a:ext cx="38862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40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Piping systems are extremely expensive</a:t>
            </a:r>
          </a:p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40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Treatment processes are challenging/expensive to operate</a:t>
            </a:r>
          </a:p>
        </p:txBody>
      </p:sp>
      <p:sp>
        <p:nvSpPr>
          <p:cNvPr id="221190" name="Rectangle 4">
            <a:extLst>
              <a:ext uri="{FF2B5EF4-FFF2-40B4-BE49-F238E27FC236}">
                <a16:creationId xmlns:a16="http://schemas.microsoft.com/office/drawing/2014/main" id="{14CA4AB8-E183-F445-9036-C887C499B7E4}"/>
              </a:ext>
            </a:extLst>
          </p:cNvPr>
          <p:cNvSpPr>
            <a:spLocks/>
          </p:cNvSpPr>
          <p:nvPr/>
        </p:nvSpPr>
        <p:spPr bwMode="auto">
          <a:xfrm>
            <a:off x="609600" y="2794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the Arctic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5F15CE6-32CB-BB45-9DD3-6E95DBE13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DCFC9B0-791E-D84F-80A1-F72D3C39A93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24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22211" name="Group 1">
            <a:extLst>
              <a:ext uri="{FF2B5EF4-FFF2-40B4-BE49-F238E27FC236}">
                <a16:creationId xmlns:a16="http://schemas.microsoft.com/office/drawing/2014/main" id="{BA5CC5FF-B66A-DE4E-9CC2-F6CE5DF155C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22226" name="Rectangle 2">
              <a:extLst>
                <a:ext uri="{FF2B5EF4-FFF2-40B4-BE49-F238E27FC236}">
                  <a16:creationId xmlns:a16="http://schemas.microsoft.com/office/drawing/2014/main" id="{FF417F38-2FED-DB4A-8EA0-10170DD14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22227" name="Rectangle 3">
              <a:extLst>
                <a:ext uri="{FF2B5EF4-FFF2-40B4-BE49-F238E27FC236}">
                  <a16:creationId xmlns:a16="http://schemas.microsoft.com/office/drawing/2014/main" id="{2313C2DF-D6AE-9443-BB8F-74269B88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7353EEDF-F9EA-244E-B609-ABF55F30269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22213" name="Picture 5">
            <a:extLst>
              <a:ext uri="{FF2B5EF4-FFF2-40B4-BE49-F238E27FC236}">
                <a16:creationId xmlns:a16="http://schemas.microsoft.com/office/drawing/2014/main" id="{3C5CEA3E-1480-104E-A441-AE714B0D05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4" name="Rectangle 6">
            <a:extLst>
              <a:ext uri="{FF2B5EF4-FFF2-40B4-BE49-F238E27FC236}">
                <a16:creationId xmlns:a16="http://schemas.microsoft.com/office/drawing/2014/main" id="{57710935-AAA6-FD4D-B243-1C787CEF3892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22215" name="Text Box 7">
            <a:extLst>
              <a:ext uri="{FF2B5EF4-FFF2-40B4-BE49-F238E27FC236}">
                <a16:creationId xmlns:a16="http://schemas.microsoft.com/office/drawing/2014/main" id="{E382FD7F-8E15-1745-8447-8DA0B1651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6628F62-4BCB-124E-B5FE-079BA3F82ED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24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22216" name="Rectangle 8">
            <a:extLst>
              <a:ext uri="{FF2B5EF4-FFF2-40B4-BE49-F238E27FC236}">
                <a16:creationId xmlns:a16="http://schemas.microsoft.com/office/drawing/2014/main" id="{BF2D6CC7-51AA-FA4B-A978-00C0D7A958D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54100" y="0"/>
            <a:ext cx="7772400" cy="1219200"/>
          </a:xfrm>
        </p:spPr>
        <p:txBody>
          <a:bodyPr rIns="132080"/>
          <a:lstStyle/>
          <a:p>
            <a:pPr indent="0" eaLnBrk="1" hangingPunct="1"/>
            <a:r>
              <a:rPr lang="en-US" altLang="en-US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Handling of wastewater in the Arctic</a:t>
            </a:r>
            <a:endParaRPr lang="en-US" altLang="en-US" b="1">
              <a:solidFill>
                <a:schemeClr val="tx1"/>
              </a:solidFill>
              <a:latin typeface="Trebuchet MS" panose="020B0703020202090204" pitchFamily="34" charset="0"/>
              <a:ea typeface="Heiti SC Medium" pitchFamily="2" charset="-128"/>
              <a:sym typeface="Trebuchet MS" panose="020B0703020202090204" pitchFamily="34" charset="0"/>
            </a:endParaRPr>
          </a:p>
        </p:txBody>
      </p:sp>
      <p:pic>
        <p:nvPicPr>
          <p:cNvPr id="222217" name="Picture 9">
            <a:extLst>
              <a:ext uri="{FF2B5EF4-FFF2-40B4-BE49-F238E27FC236}">
                <a16:creationId xmlns:a16="http://schemas.microsoft.com/office/drawing/2014/main" id="{49A8EB8B-BF85-0C40-8882-748A57594C1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90663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0">
            <a:extLst>
              <a:ext uri="{FF2B5EF4-FFF2-40B4-BE49-F238E27FC236}">
                <a16:creationId xmlns:a16="http://schemas.microsoft.com/office/drawing/2014/main" id="{E2C2129A-DF3C-B14E-9DFA-CECBA9AD75D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740275"/>
            <a:ext cx="20716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219" name="Group 11">
            <a:extLst>
              <a:ext uri="{FF2B5EF4-FFF2-40B4-BE49-F238E27FC236}">
                <a16:creationId xmlns:a16="http://schemas.microsoft.com/office/drawing/2014/main" id="{FD3ADFF4-ADF5-3B4A-8D04-89A7E84AEEBB}"/>
              </a:ext>
            </a:extLst>
          </p:cNvPr>
          <p:cNvGrpSpPr>
            <a:grpSpLocks/>
          </p:cNvGrpSpPr>
          <p:nvPr/>
        </p:nvGrpSpPr>
        <p:grpSpPr bwMode="auto">
          <a:xfrm>
            <a:off x="1263650" y="4041775"/>
            <a:ext cx="928688" cy="714375"/>
            <a:chOff x="0" y="0"/>
            <a:chExt cx="585" cy="450"/>
          </a:xfrm>
        </p:grpSpPr>
        <p:sp>
          <p:nvSpPr>
            <p:cNvPr id="222224" name="Oval 12">
              <a:extLst>
                <a:ext uri="{FF2B5EF4-FFF2-40B4-BE49-F238E27FC236}">
                  <a16:creationId xmlns:a16="http://schemas.microsoft.com/office/drawing/2014/main" id="{EB5EA040-6708-6E49-B5D0-C755B0B36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85" cy="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22225" name="Rectangle 13">
              <a:extLst>
                <a:ext uri="{FF2B5EF4-FFF2-40B4-BE49-F238E27FC236}">
                  <a16:creationId xmlns:a16="http://schemas.microsoft.com/office/drawing/2014/main" id="{17797958-8645-3D45-9D35-0622EDE4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93"/>
              <a:ext cx="4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22220" name="AutoShape 14">
            <a:extLst>
              <a:ext uri="{FF2B5EF4-FFF2-40B4-BE49-F238E27FC236}">
                <a16:creationId xmlns:a16="http://schemas.microsoft.com/office/drawing/2014/main" id="{6296A35E-02BC-A146-AC04-06323C349895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951038" y="4451350"/>
            <a:ext cx="819150" cy="1422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22221" name="Rectangle 15">
            <a:extLst>
              <a:ext uri="{FF2B5EF4-FFF2-40B4-BE49-F238E27FC236}">
                <a16:creationId xmlns:a16="http://schemas.microsoft.com/office/drawing/2014/main" id="{3BD1D723-977F-C04A-9F4E-D273221414C7}"/>
              </a:ext>
            </a:extLst>
          </p:cNvPr>
          <p:cNvSpPr>
            <a:spLocks/>
          </p:cNvSpPr>
          <p:nvPr/>
        </p:nvSpPr>
        <p:spPr bwMode="auto">
          <a:xfrm>
            <a:off x="1000125" y="3786188"/>
            <a:ext cx="26050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Sewage outlet</a:t>
            </a:r>
          </a:p>
        </p:txBody>
      </p:sp>
      <p:sp>
        <p:nvSpPr>
          <p:cNvPr id="222222" name="Rectangle 16">
            <a:extLst>
              <a:ext uri="{FF2B5EF4-FFF2-40B4-BE49-F238E27FC236}">
                <a16:creationId xmlns:a16="http://schemas.microsoft.com/office/drawing/2014/main" id="{8CF91899-F3AE-6B45-A5F4-3A11BDE7D89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876800" y="1600200"/>
            <a:ext cx="38862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Wastewater is led untreated to the recipients everywhere in Greenland </a:t>
            </a: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endParaRPr lang="en-US" altLang="en-US" sz="2400"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WHY IS WASTEWATER HANDLING POORLY DEVELOPED?</a:t>
            </a:r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2400">
                <a:solidFill>
                  <a:srgbClr val="D90B00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WHAT ARE THE CONSEQUENCES FOR THE WATER ENVIRONMENT AND HEALTH?</a:t>
            </a:r>
          </a:p>
        </p:txBody>
      </p:sp>
      <p:sp>
        <p:nvSpPr>
          <p:cNvPr id="222223" name="Rectangle 17">
            <a:extLst>
              <a:ext uri="{FF2B5EF4-FFF2-40B4-BE49-F238E27FC236}">
                <a16:creationId xmlns:a16="http://schemas.microsoft.com/office/drawing/2014/main" id="{29E28385-BD34-C143-88E4-28A5CD57AB6B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">
            <a:extLst>
              <a:ext uri="{FF2B5EF4-FFF2-40B4-BE49-F238E27FC236}">
                <a16:creationId xmlns:a16="http://schemas.microsoft.com/office/drawing/2014/main" id="{E06882F9-83BB-2742-BAE1-F0A1C8FF978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2">
            <a:extLst>
              <a:ext uri="{FF2B5EF4-FFF2-40B4-BE49-F238E27FC236}">
                <a16:creationId xmlns:a16="http://schemas.microsoft.com/office/drawing/2014/main" id="{59A44A42-5A18-404F-9AD1-26B0EF781B25}"/>
              </a:ext>
            </a:extLst>
          </p:cNvPr>
          <p:cNvSpPr>
            <a:spLocks/>
          </p:cNvSpPr>
          <p:nvPr/>
        </p:nvSpPr>
        <p:spPr bwMode="auto">
          <a:xfrm>
            <a:off x="685800" y="838200"/>
            <a:ext cx="7991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Nutrients (nitrogen and phosphorus)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Pathogens, microorganisms ?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>
            <a:extLst>
              <a:ext uri="{FF2B5EF4-FFF2-40B4-BE49-F238E27FC236}">
                <a16:creationId xmlns:a16="http://schemas.microsoft.com/office/drawing/2014/main" id="{B9BE0B52-E6FE-254D-B7BF-9D37BCFCA92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2">
            <a:extLst>
              <a:ext uri="{FF2B5EF4-FFF2-40B4-BE49-F238E27FC236}">
                <a16:creationId xmlns:a16="http://schemas.microsoft.com/office/drawing/2014/main" id="{B51EB867-139B-F94D-9B85-A5EC0F6F6750}"/>
              </a:ext>
            </a:extLst>
          </p:cNvPr>
          <p:cNvSpPr>
            <a:spLocks/>
          </p:cNvSpPr>
          <p:nvPr/>
        </p:nvSpPr>
        <p:spPr bwMode="auto">
          <a:xfrm>
            <a:off x="762000" y="838200"/>
            <a:ext cx="7991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Nutrients (nitrogen and phosphorus)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Pathogens, microorganisms ?</a:t>
            </a:r>
          </a:p>
        </p:txBody>
      </p:sp>
      <p:pic>
        <p:nvPicPr>
          <p:cNvPr id="224260" name="Picture 3">
            <a:extLst>
              <a:ext uri="{FF2B5EF4-FFF2-40B4-BE49-F238E27FC236}">
                <a16:creationId xmlns:a16="http://schemas.microsoft.com/office/drawing/2014/main" id="{27D960BA-CA4B-A140-A5CD-05780F592E9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2465388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23AE1CE3-77BC-C94E-A06C-1EE96695D651}"/>
              </a:ext>
            </a:extLst>
          </p:cNvPr>
          <p:cNvSpPr>
            <a:spLocks/>
          </p:cNvSpPr>
          <p:nvPr/>
        </p:nvSpPr>
        <p:spPr bwMode="auto">
          <a:xfrm>
            <a:off x="5789613" y="3657600"/>
            <a:ext cx="14319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50 000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inhabitants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1">
            <a:extLst>
              <a:ext uri="{FF2B5EF4-FFF2-40B4-BE49-F238E27FC236}">
                <a16:creationId xmlns:a16="http://schemas.microsoft.com/office/drawing/2014/main" id="{84524C98-13D5-E340-ADB7-68B507B1359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Rectangle 2">
            <a:extLst>
              <a:ext uri="{FF2B5EF4-FFF2-40B4-BE49-F238E27FC236}">
                <a16:creationId xmlns:a16="http://schemas.microsoft.com/office/drawing/2014/main" id="{8A9CECBC-C49E-E649-8D8A-79586F87A120}"/>
              </a:ext>
            </a:extLst>
          </p:cNvPr>
          <p:cNvSpPr>
            <a:spLocks/>
          </p:cNvSpPr>
          <p:nvPr/>
        </p:nvSpPr>
        <p:spPr bwMode="auto">
          <a:xfrm>
            <a:off x="762000" y="838200"/>
            <a:ext cx="7991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7F7F7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(nitrogen and phosphorus) ?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Pathogens, microorganisms?</a:t>
            </a:r>
          </a:p>
        </p:txBody>
      </p:sp>
      <p:pic>
        <p:nvPicPr>
          <p:cNvPr id="225284" name="Picture 3">
            <a:extLst>
              <a:ext uri="{FF2B5EF4-FFF2-40B4-BE49-F238E27FC236}">
                <a16:creationId xmlns:a16="http://schemas.microsoft.com/office/drawing/2014/main" id="{5CD97091-9CAE-C849-8AFE-0DEB3995A33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51895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Rectangle 4">
            <a:extLst>
              <a:ext uri="{FF2B5EF4-FFF2-40B4-BE49-F238E27FC236}">
                <a16:creationId xmlns:a16="http://schemas.microsoft.com/office/drawing/2014/main" id="{BCFCBC72-A2B2-8848-85C3-F3FAFE91E312}"/>
              </a:ext>
            </a:extLst>
          </p:cNvPr>
          <p:cNvSpPr>
            <a:spLocks/>
          </p:cNvSpPr>
          <p:nvPr/>
        </p:nvSpPr>
        <p:spPr bwMode="auto">
          <a:xfrm>
            <a:off x="6323013" y="3886200"/>
            <a:ext cx="1311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Ulkebugten</a:t>
            </a:r>
          </a:p>
        </p:txBody>
      </p:sp>
      <p:pic>
        <p:nvPicPr>
          <p:cNvPr id="225286" name="Picture 5">
            <a:extLst>
              <a:ext uri="{FF2B5EF4-FFF2-40B4-BE49-F238E27FC236}">
                <a16:creationId xmlns:a16="http://schemas.microsoft.com/office/drawing/2014/main" id="{3D2E2A41-1E7F-5C4A-9656-7BA76A4A7C8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898900"/>
            <a:ext cx="3073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>
            <a:extLst>
              <a:ext uri="{FF2B5EF4-FFF2-40B4-BE49-F238E27FC236}">
                <a16:creationId xmlns:a16="http://schemas.microsoft.com/office/drawing/2014/main" id="{213E9F7B-F14C-A446-AE1F-1A55334DC0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Rectangle 2">
            <a:extLst>
              <a:ext uri="{FF2B5EF4-FFF2-40B4-BE49-F238E27FC236}">
                <a16:creationId xmlns:a16="http://schemas.microsoft.com/office/drawing/2014/main" id="{B815BEC7-5535-8B47-998E-A054492E0B06}"/>
              </a:ext>
            </a:extLst>
          </p:cNvPr>
          <p:cNvSpPr>
            <a:spLocks/>
          </p:cNvSpPr>
          <p:nvPr/>
        </p:nvSpPr>
        <p:spPr bwMode="auto">
          <a:xfrm>
            <a:off x="762000" y="838200"/>
            <a:ext cx="7991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7F7F7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(nitrogen and phosphorus) ?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343434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Organic matter a local problem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Pathogens, microorganisms?</a:t>
            </a:r>
          </a:p>
        </p:txBody>
      </p:sp>
      <p:pic>
        <p:nvPicPr>
          <p:cNvPr id="226308" name="Picture 3">
            <a:extLst>
              <a:ext uri="{FF2B5EF4-FFF2-40B4-BE49-F238E27FC236}">
                <a16:creationId xmlns:a16="http://schemas.microsoft.com/office/drawing/2014/main" id="{274C672C-CF28-3A4D-9F84-6EE10463D29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51895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Rectangle 4">
            <a:extLst>
              <a:ext uri="{FF2B5EF4-FFF2-40B4-BE49-F238E27FC236}">
                <a16:creationId xmlns:a16="http://schemas.microsoft.com/office/drawing/2014/main" id="{83618FD4-E18E-C04D-948A-25D5965B6E7E}"/>
              </a:ext>
            </a:extLst>
          </p:cNvPr>
          <p:cNvSpPr>
            <a:spLocks/>
          </p:cNvSpPr>
          <p:nvPr/>
        </p:nvSpPr>
        <p:spPr bwMode="auto">
          <a:xfrm>
            <a:off x="6323013" y="3886200"/>
            <a:ext cx="1311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Ulkebugten</a:t>
            </a:r>
          </a:p>
        </p:txBody>
      </p:sp>
      <p:pic>
        <p:nvPicPr>
          <p:cNvPr id="226310" name="Picture 5">
            <a:extLst>
              <a:ext uri="{FF2B5EF4-FFF2-40B4-BE49-F238E27FC236}">
                <a16:creationId xmlns:a16="http://schemas.microsoft.com/office/drawing/2014/main" id="{85A39083-59A8-964C-A887-A2FF3A63DE3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11600"/>
            <a:ext cx="3073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">
            <a:extLst>
              <a:ext uri="{FF2B5EF4-FFF2-40B4-BE49-F238E27FC236}">
                <a16:creationId xmlns:a16="http://schemas.microsoft.com/office/drawing/2014/main" id="{539589C6-E73D-B643-97E7-21EDDE54ED3F}"/>
              </a:ext>
            </a:extLst>
          </p:cNvPr>
          <p:cNvSpPr>
            <a:spLocks/>
          </p:cNvSpPr>
          <p:nvPr/>
        </p:nvSpPr>
        <p:spPr bwMode="auto">
          <a:xfrm>
            <a:off x="1066800" y="838200"/>
            <a:ext cx="79914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?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micropollutants ?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Medicine residues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POP´s</a:t>
            </a:r>
          </a:p>
        </p:txBody>
      </p:sp>
      <p:pic>
        <p:nvPicPr>
          <p:cNvPr id="227331" name="Picture 2">
            <a:extLst>
              <a:ext uri="{FF2B5EF4-FFF2-40B4-BE49-F238E27FC236}">
                <a16:creationId xmlns:a16="http://schemas.microsoft.com/office/drawing/2014/main" id="{D0FA5762-023D-704E-AEA7-F1662E946BF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0"/>
            <a:ext cx="9275763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3">
            <a:extLst>
              <a:ext uri="{FF2B5EF4-FFF2-40B4-BE49-F238E27FC236}">
                <a16:creationId xmlns:a16="http://schemas.microsoft.com/office/drawing/2014/main" id="{081465DF-ADB7-E444-A65F-15A8467ECEE2}"/>
              </a:ext>
            </a:extLst>
          </p:cNvPr>
          <p:cNvSpPr>
            <a:spLocks/>
          </p:cNvSpPr>
          <p:nvPr/>
        </p:nvSpPr>
        <p:spPr bwMode="auto">
          <a:xfrm>
            <a:off x="838200" y="914400"/>
            <a:ext cx="3670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Sisimiut Greenland </a:t>
            </a:r>
          </a:p>
        </p:txBody>
      </p:sp>
      <p:sp>
        <p:nvSpPr>
          <p:cNvPr id="227333" name="Rectangle 4">
            <a:extLst>
              <a:ext uri="{FF2B5EF4-FFF2-40B4-BE49-F238E27FC236}">
                <a16:creationId xmlns:a16="http://schemas.microsoft.com/office/drawing/2014/main" id="{6020DFCB-EA88-1E4B-8795-D4A2C8740F39}"/>
              </a:ext>
            </a:extLst>
          </p:cNvPr>
          <p:cNvSpPr>
            <a:spLocks/>
          </p:cNvSpPr>
          <p:nvPr/>
        </p:nvSpPr>
        <p:spPr bwMode="auto">
          <a:xfrm>
            <a:off x="3733800" y="3581400"/>
            <a:ext cx="1328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Hospital</a:t>
            </a:r>
          </a:p>
        </p:txBody>
      </p:sp>
      <p:sp>
        <p:nvSpPr>
          <p:cNvPr id="227334" name="Rectangle 5">
            <a:extLst>
              <a:ext uri="{FF2B5EF4-FFF2-40B4-BE49-F238E27FC236}">
                <a16:creationId xmlns:a16="http://schemas.microsoft.com/office/drawing/2014/main" id="{E8A071E3-2EEE-E649-AFE0-F4643C7B8B8A}"/>
              </a:ext>
            </a:extLst>
          </p:cNvPr>
          <p:cNvSpPr>
            <a:spLocks/>
          </p:cNvSpPr>
          <p:nvPr/>
        </p:nvSpPr>
        <p:spPr bwMode="auto">
          <a:xfrm>
            <a:off x="3810000" y="2743200"/>
            <a:ext cx="2197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Sewage outlet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Number Placeholder 3">
            <a:extLst>
              <a:ext uri="{FF2B5EF4-FFF2-40B4-BE49-F238E27FC236}">
                <a16:creationId xmlns:a16="http://schemas.microsoft.com/office/drawing/2014/main" id="{9CE8A9F2-43E6-B04F-823B-AE16BC424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D189D999-6058-3244-9074-512FB20537D5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3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0707" name="Rectangle 1">
            <a:extLst>
              <a:ext uri="{FF2B5EF4-FFF2-40B4-BE49-F238E27FC236}">
                <a16:creationId xmlns:a16="http://schemas.microsoft.com/office/drawing/2014/main" id="{6B62C8E4-8718-CB4E-9161-A946FEB9F588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0708" name="Rectangle 2">
            <a:extLst>
              <a:ext uri="{FF2B5EF4-FFF2-40B4-BE49-F238E27FC236}">
                <a16:creationId xmlns:a16="http://schemas.microsoft.com/office/drawing/2014/main" id="{DD784963-555D-5C45-A74F-6761AE2344A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546100" y="0"/>
            <a:ext cx="8242300" cy="14478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rebuchet MS" panose="020B0703020202090204" pitchFamily="34" charset="0"/>
                <a:sym typeface="Trebuchet MS" panose="020B0703020202090204" pitchFamily="34" charset="0"/>
              </a:rPr>
              <a:t>Large areas - extremely low population density</a:t>
            </a:r>
          </a:p>
        </p:txBody>
      </p:sp>
      <p:sp>
        <p:nvSpPr>
          <p:cNvPr id="200709" name="Rectangle 3">
            <a:extLst>
              <a:ext uri="{FF2B5EF4-FFF2-40B4-BE49-F238E27FC236}">
                <a16:creationId xmlns:a16="http://schemas.microsoft.com/office/drawing/2014/main" id="{34E40E0D-0BD4-834E-92C9-50275A4AE9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876800" y="1600200"/>
            <a:ext cx="4024313" cy="52578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The world’s biggest island</a:t>
            </a:r>
          </a:p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The ice free area 19%</a:t>
            </a:r>
          </a:p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Inhabitants 50.000</a:t>
            </a:r>
          </a:p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2400">
                <a:latin typeface="Trebuchet MS" panose="020B0703020202090204" pitchFamily="34" charset="0"/>
                <a:sym typeface="Trebuchet MS" panose="020B0703020202090204" pitchFamily="34" charset="0"/>
              </a:rPr>
              <a:t>Climate differs from one locality to the other</a:t>
            </a:r>
          </a:p>
        </p:txBody>
      </p:sp>
      <p:pic>
        <p:nvPicPr>
          <p:cNvPr id="200710" name="Picture 4">
            <a:extLst>
              <a:ext uri="{FF2B5EF4-FFF2-40B4-BE49-F238E27FC236}">
                <a16:creationId xmlns:a16="http://schemas.microsoft.com/office/drawing/2014/main" id="{847266FC-5297-2B49-B493-C65801A4D6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500188"/>
            <a:ext cx="379888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5">
            <a:extLst>
              <a:ext uri="{FF2B5EF4-FFF2-40B4-BE49-F238E27FC236}">
                <a16:creationId xmlns:a16="http://schemas.microsoft.com/office/drawing/2014/main" id="{D646F434-E79E-2C4E-83D5-7D54F6BA0CC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587500"/>
            <a:ext cx="3492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">
            <a:extLst>
              <a:ext uri="{FF2B5EF4-FFF2-40B4-BE49-F238E27FC236}">
                <a16:creationId xmlns:a16="http://schemas.microsoft.com/office/drawing/2014/main" id="{E9ADAB12-ECFB-204E-8914-B58BB774F124}"/>
              </a:ext>
            </a:extLst>
          </p:cNvPr>
          <p:cNvSpPr>
            <a:spLocks/>
          </p:cNvSpPr>
          <p:nvPr/>
        </p:nvSpPr>
        <p:spPr bwMode="auto">
          <a:xfrm>
            <a:off x="1066800" y="838200"/>
            <a:ext cx="79914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?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micropollutants ?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Medicine residues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POP´s</a:t>
            </a:r>
          </a:p>
        </p:txBody>
      </p:sp>
      <p:pic>
        <p:nvPicPr>
          <p:cNvPr id="228355" name="Picture 2">
            <a:extLst>
              <a:ext uri="{FF2B5EF4-FFF2-40B4-BE49-F238E27FC236}">
                <a16:creationId xmlns:a16="http://schemas.microsoft.com/office/drawing/2014/main" id="{BDF1E713-1399-554C-B367-C14CA54476A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0"/>
            <a:ext cx="9275763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3">
            <a:extLst>
              <a:ext uri="{FF2B5EF4-FFF2-40B4-BE49-F238E27FC236}">
                <a16:creationId xmlns:a16="http://schemas.microsoft.com/office/drawing/2014/main" id="{68A8BDF4-CD37-9A4E-9DA8-141965C5700F}"/>
              </a:ext>
            </a:extLst>
          </p:cNvPr>
          <p:cNvSpPr>
            <a:spLocks/>
          </p:cNvSpPr>
          <p:nvPr/>
        </p:nvSpPr>
        <p:spPr bwMode="auto">
          <a:xfrm>
            <a:off x="838200" y="914400"/>
            <a:ext cx="3670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Sisimiut Greenland </a:t>
            </a:r>
          </a:p>
        </p:txBody>
      </p:sp>
      <p:sp>
        <p:nvSpPr>
          <p:cNvPr id="228357" name="Rectangle 4">
            <a:extLst>
              <a:ext uri="{FF2B5EF4-FFF2-40B4-BE49-F238E27FC236}">
                <a16:creationId xmlns:a16="http://schemas.microsoft.com/office/drawing/2014/main" id="{8A4280A5-F37A-8B44-9A41-0BBDCB1349C4}"/>
              </a:ext>
            </a:extLst>
          </p:cNvPr>
          <p:cNvSpPr>
            <a:spLocks/>
          </p:cNvSpPr>
          <p:nvPr/>
        </p:nvSpPr>
        <p:spPr bwMode="auto">
          <a:xfrm>
            <a:off x="609600" y="1600200"/>
            <a:ext cx="7772400" cy="130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Antibiotic resistant bacteria</a:t>
            </a:r>
          </a:p>
          <a:p>
            <a:pPr eaLnBrk="1" hangingPunct="1">
              <a:spcBef>
                <a:spcPts val="4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–"/>
            </a:pPr>
            <a:r>
              <a:rPr lang="en-US" altLang="en-US" sz="2000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Higher concentration of antibiotic resistant bacteria close to the outlet from the hospital (Project Maribact)</a:t>
            </a:r>
          </a:p>
          <a:p>
            <a:pPr eaLnBrk="1" hangingPunct="1">
              <a:spcBef>
                <a:spcPts val="4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–"/>
            </a:pP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">
            <a:extLst>
              <a:ext uri="{FF2B5EF4-FFF2-40B4-BE49-F238E27FC236}">
                <a16:creationId xmlns:a16="http://schemas.microsoft.com/office/drawing/2014/main" id="{44A979A6-53C9-914E-90D8-75C026994173}"/>
              </a:ext>
            </a:extLst>
          </p:cNvPr>
          <p:cNvSpPr>
            <a:spLocks/>
          </p:cNvSpPr>
          <p:nvPr/>
        </p:nvSpPr>
        <p:spPr bwMode="auto">
          <a:xfrm>
            <a:off x="1066800" y="838200"/>
            <a:ext cx="79914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?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Pathogens ?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micropollutants ?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Medicine residues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 sz="20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POP´s</a:t>
            </a:r>
          </a:p>
        </p:txBody>
      </p:sp>
      <p:pic>
        <p:nvPicPr>
          <p:cNvPr id="229379" name="Picture 2">
            <a:extLst>
              <a:ext uri="{FF2B5EF4-FFF2-40B4-BE49-F238E27FC236}">
                <a16:creationId xmlns:a16="http://schemas.microsoft.com/office/drawing/2014/main" id="{FDF9A0DB-5FE1-694C-A4D1-7BCD810AAD4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0"/>
            <a:ext cx="9275763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Rectangle 3">
            <a:extLst>
              <a:ext uri="{FF2B5EF4-FFF2-40B4-BE49-F238E27FC236}">
                <a16:creationId xmlns:a16="http://schemas.microsoft.com/office/drawing/2014/main" id="{E88C0211-9C32-C84D-81CB-CE1C72ACBBB6}"/>
              </a:ext>
            </a:extLst>
          </p:cNvPr>
          <p:cNvSpPr>
            <a:spLocks/>
          </p:cNvSpPr>
          <p:nvPr/>
        </p:nvSpPr>
        <p:spPr bwMode="auto">
          <a:xfrm>
            <a:off x="838200" y="914400"/>
            <a:ext cx="3670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Sisimiut Greenland </a:t>
            </a:r>
          </a:p>
        </p:txBody>
      </p:sp>
      <p:sp>
        <p:nvSpPr>
          <p:cNvPr id="229381" name="Rectangle 4">
            <a:extLst>
              <a:ext uri="{FF2B5EF4-FFF2-40B4-BE49-F238E27FC236}">
                <a16:creationId xmlns:a16="http://schemas.microsoft.com/office/drawing/2014/main" id="{AC8873B4-6A14-BD47-B075-FE4933CA9DCA}"/>
              </a:ext>
            </a:extLst>
          </p:cNvPr>
          <p:cNvSpPr>
            <a:spLocks/>
          </p:cNvSpPr>
          <p:nvPr/>
        </p:nvSpPr>
        <p:spPr bwMode="auto">
          <a:xfrm>
            <a:off x="609600" y="1600200"/>
            <a:ext cx="77724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Antibiotic resistant bacteria</a:t>
            </a:r>
          </a:p>
          <a:p>
            <a:pPr eaLnBrk="1" hangingPunct="1">
              <a:spcBef>
                <a:spcPts val="4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–"/>
            </a:pPr>
            <a:r>
              <a:rPr lang="en-US" altLang="en-US" sz="2000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Higher concentration of antibiotic resistant bacteria close to the outlet from the hospital (Project Maribact)</a:t>
            </a:r>
          </a:p>
          <a:p>
            <a:pPr eaLnBrk="1" hangingPunct="1">
              <a:spcBef>
                <a:spcPts val="4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–"/>
            </a:pPr>
            <a:endParaRPr lang="en-US" altLang="en-US" sz="2000">
              <a:solidFill>
                <a:schemeClr val="tx1"/>
              </a:solidFill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eaLnBrk="1" hangingPunct="1">
              <a:spcBef>
                <a:spcPts val="5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Pharmaceutical residues</a:t>
            </a:r>
          </a:p>
          <a:p>
            <a:pPr eaLnBrk="1" hangingPunct="1">
              <a:spcBef>
                <a:spcPts val="450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–"/>
            </a:pPr>
            <a:r>
              <a:rPr lang="en-US" altLang="en-US" sz="20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It has been shown that hormones for instance affect fish at remarkably low concentration (1,0 ng/L) (Routledge </a:t>
            </a:r>
            <a:r>
              <a:rPr lang="en-US" altLang="en-US" sz="2000" b="1" i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et al., </a:t>
            </a:r>
            <a:r>
              <a:rPr lang="en-US" altLang="en-US" sz="20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1998</a:t>
            </a:r>
            <a:r>
              <a:rPr lang="en-US" altLang="en-US" sz="2000" b="1" i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, </a:t>
            </a:r>
            <a:r>
              <a:rPr lang="en-US" altLang="en-US" sz="20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Purdom </a:t>
            </a:r>
            <a:r>
              <a:rPr lang="en-US" altLang="en-US" sz="2000" b="1" i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et al</a:t>
            </a:r>
            <a:r>
              <a:rPr lang="en-US" altLang="en-US" sz="20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.,</a:t>
            </a:r>
            <a:r>
              <a:rPr lang="en-US" altLang="en-US" sz="2000" b="1" i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1994</a:t>
            </a:r>
            <a:r>
              <a:rPr lang="en-US" altLang="en-US" sz="2000" b="1" i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">
            <a:extLst>
              <a:ext uri="{FF2B5EF4-FFF2-40B4-BE49-F238E27FC236}">
                <a16:creationId xmlns:a16="http://schemas.microsoft.com/office/drawing/2014/main" id="{E936AF3B-A2F7-4249-965C-9A8B0E69FAC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2">
            <a:extLst>
              <a:ext uri="{FF2B5EF4-FFF2-40B4-BE49-F238E27FC236}">
                <a16:creationId xmlns:a16="http://schemas.microsoft.com/office/drawing/2014/main" id="{8E43654E-30E2-5645-8F92-C63E8DC7C7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9068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4" name="Rectangle 3">
            <a:extLst>
              <a:ext uri="{FF2B5EF4-FFF2-40B4-BE49-F238E27FC236}">
                <a16:creationId xmlns:a16="http://schemas.microsoft.com/office/drawing/2014/main" id="{A7A4FFF9-F017-D14E-A582-052C8C188191}"/>
              </a:ext>
            </a:extLst>
          </p:cNvPr>
          <p:cNvSpPr>
            <a:spLocks/>
          </p:cNvSpPr>
          <p:nvPr/>
        </p:nvSpPr>
        <p:spPr bwMode="auto">
          <a:xfrm>
            <a:off x="2146300" y="584200"/>
            <a:ext cx="48641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D90B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Accumulation of unwanted substances in the food chain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>
            <a:extLst>
              <a:ext uri="{FF2B5EF4-FFF2-40B4-BE49-F238E27FC236}">
                <a16:creationId xmlns:a16="http://schemas.microsoft.com/office/drawing/2014/main" id="{ACE6CE4D-0122-4547-A358-A33025AC37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Rectangle 2">
            <a:extLst>
              <a:ext uri="{FF2B5EF4-FFF2-40B4-BE49-F238E27FC236}">
                <a16:creationId xmlns:a16="http://schemas.microsoft.com/office/drawing/2014/main" id="{0F73B4B1-B0CC-EA47-8807-3D6A600F14BF}"/>
              </a:ext>
            </a:extLst>
          </p:cNvPr>
          <p:cNvSpPr>
            <a:spLocks/>
          </p:cNvSpPr>
          <p:nvPr/>
        </p:nvSpPr>
        <p:spPr bwMode="auto">
          <a:xfrm>
            <a:off x="711200" y="838200"/>
            <a:ext cx="8382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discharge to arctic waters – problems?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343434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Nutrients - no problem</a:t>
            </a:r>
            <a:endParaRPr lang="en-US" altLang="en-US" sz="1600">
              <a:solidFill>
                <a:srgbClr val="343434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Organic matter a local problem</a:t>
            </a:r>
            <a:endParaRPr lang="en-US" altLang="en-US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595959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>
                <a:solidFill>
                  <a:srgbClr val="FF2712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Antibiotic resistant bacteria 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FF2712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b="1">
                <a:solidFill>
                  <a:srgbClr val="FF2712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Organic micropollutants </a:t>
            </a:r>
            <a:endParaRPr lang="en-US" altLang="en-US">
              <a:solidFill>
                <a:srgbClr val="595959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2000">
                <a:solidFill>
                  <a:srgbClr val="FF2712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Medicine residues</a:t>
            </a:r>
            <a:endParaRPr lang="en-US" altLang="en-US" sz="1600">
              <a:solidFill>
                <a:srgbClr val="FF2712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 sz="2000">
                <a:solidFill>
                  <a:srgbClr val="FF2712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</a:t>
            </a:r>
            <a:r>
              <a:rPr lang="en-US" altLang="en-US" sz="2000">
                <a:solidFill>
                  <a:srgbClr val="FF2712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* POP´s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EA2EE92-568B-4448-87BE-F892B2B4B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BFBC722-720E-7147-BCB0-A08BCB78381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34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32451" name="Group 1">
            <a:extLst>
              <a:ext uri="{FF2B5EF4-FFF2-40B4-BE49-F238E27FC236}">
                <a16:creationId xmlns:a16="http://schemas.microsoft.com/office/drawing/2014/main" id="{3E1727C0-F74D-3A48-B14C-1D76C1F9CFA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2461" name="Rectangle 2">
              <a:extLst>
                <a:ext uri="{FF2B5EF4-FFF2-40B4-BE49-F238E27FC236}">
                  <a16:creationId xmlns:a16="http://schemas.microsoft.com/office/drawing/2014/main" id="{58217A09-F172-394C-A20E-8428FE401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2462" name="Rectangle 3">
              <a:extLst>
                <a:ext uri="{FF2B5EF4-FFF2-40B4-BE49-F238E27FC236}">
                  <a16:creationId xmlns:a16="http://schemas.microsoft.com/office/drawing/2014/main" id="{20BE888C-5EE3-E24A-B110-95087D9B6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2452" name="Rectangle 4">
            <a:extLst>
              <a:ext uri="{FF2B5EF4-FFF2-40B4-BE49-F238E27FC236}">
                <a16:creationId xmlns:a16="http://schemas.microsoft.com/office/drawing/2014/main" id="{1CA203EB-E150-444E-B4BB-935C0818D26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2453" name="Picture 5">
            <a:extLst>
              <a:ext uri="{FF2B5EF4-FFF2-40B4-BE49-F238E27FC236}">
                <a16:creationId xmlns:a16="http://schemas.microsoft.com/office/drawing/2014/main" id="{1B2E69DC-4BA8-3145-8C03-0B917750099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Rectangle 6">
            <a:extLst>
              <a:ext uri="{FF2B5EF4-FFF2-40B4-BE49-F238E27FC236}">
                <a16:creationId xmlns:a16="http://schemas.microsoft.com/office/drawing/2014/main" id="{1309182B-BBFB-0A4D-A37F-F93A1E800C48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2455" name="Rectangle 7">
            <a:extLst>
              <a:ext uri="{FF2B5EF4-FFF2-40B4-BE49-F238E27FC236}">
                <a16:creationId xmlns:a16="http://schemas.microsoft.com/office/drawing/2014/main" id="{785013E4-B022-6647-9F05-F9DD183E114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82725" y="2408238"/>
            <a:ext cx="7089775" cy="5541962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Centralized systems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Onsite systems (decentralized)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Systems with source separation (decentralized)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Low flush, dry or incineration toilets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Urine divertion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Greywater treatment</a:t>
            </a:r>
          </a:p>
        </p:txBody>
      </p:sp>
      <p:sp>
        <p:nvSpPr>
          <p:cNvPr id="232456" name="Text Box 8">
            <a:extLst>
              <a:ext uri="{FF2B5EF4-FFF2-40B4-BE49-F238E27FC236}">
                <a16:creationId xmlns:a16="http://schemas.microsoft.com/office/drawing/2014/main" id="{57DA69FB-A243-4140-8A0E-241CC9C5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EED6027-8089-F34B-B1F2-F8B28088336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34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2457" name="Rectangle 9">
            <a:extLst>
              <a:ext uri="{FF2B5EF4-FFF2-40B4-BE49-F238E27FC236}">
                <a16:creationId xmlns:a16="http://schemas.microsoft.com/office/drawing/2014/main" id="{6A56DA3E-5C5F-E44A-9626-5A7DA6B845A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60475" y="241300"/>
            <a:ext cx="7112000" cy="11938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Solutions to the sanitary challenges </a:t>
            </a:r>
          </a:p>
        </p:txBody>
      </p:sp>
      <p:pic>
        <p:nvPicPr>
          <p:cNvPr id="232458" name="Picture 10">
            <a:extLst>
              <a:ext uri="{FF2B5EF4-FFF2-40B4-BE49-F238E27FC236}">
                <a16:creationId xmlns:a16="http://schemas.microsoft.com/office/drawing/2014/main" id="{6A99CD4B-26E4-5649-91CF-893F7130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7944" r="10738" b="4205"/>
          <a:stretch>
            <a:fillRect/>
          </a:stretch>
        </p:blipFill>
        <p:spPr bwMode="auto">
          <a:xfrm>
            <a:off x="10198100" y="38100"/>
            <a:ext cx="22225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9" name="Rectangle 11">
            <a:extLst>
              <a:ext uri="{FF2B5EF4-FFF2-40B4-BE49-F238E27FC236}">
                <a16:creationId xmlns:a16="http://schemas.microsoft.com/office/drawing/2014/main" id="{C8BAE888-759C-6144-AED2-9847777D9C1B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232460" name="Picture 12">
            <a:extLst>
              <a:ext uri="{FF2B5EF4-FFF2-40B4-BE49-F238E27FC236}">
                <a16:creationId xmlns:a16="http://schemas.microsoft.com/office/drawing/2014/main" id="{BEFCF315-1508-C540-A927-A30B1DEA739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635000"/>
            <a:ext cx="2667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579F892-94D1-5F42-9DE3-8AA8F7DB4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13E1A0A-D04F-0749-8588-7666B739F2D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35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33475" name="Group 1">
            <a:extLst>
              <a:ext uri="{FF2B5EF4-FFF2-40B4-BE49-F238E27FC236}">
                <a16:creationId xmlns:a16="http://schemas.microsoft.com/office/drawing/2014/main" id="{2F214EB7-56CB-C344-9F09-C85596ECEA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3484" name="Rectangle 2">
              <a:extLst>
                <a:ext uri="{FF2B5EF4-FFF2-40B4-BE49-F238E27FC236}">
                  <a16:creationId xmlns:a16="http://schemas.microsoft.com/office/drawing/2014/main" id="{09790A1D-018C-624C-B354-867C55951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3485" name="Rectangle 3">
              <a:extLst>
                <a:ext uri="{FF2B5EF4-FFF2-40B4-BE49-F238E27FC236}">
                  <a16:creationId xmlns:a16="http://schemas.microsoft.com/office/drawing/2014/main" id="{4103EB01-497F-044C-B02D-AAAAA8A22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3476" name="Rectangle 4">
            <a:extLst>
              <a:ext uri="{FF2B5EF4-FFF2-40B4-BE49-F238E27FC236}">
                <a16:creationId xmlns:a16="http://schemas.microsoft.com/office/drawing/2014/main" id="{EF049197-2054-614F-9E0D-D24C8F06145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3477" name="Picture 5">
            <a:extLst>
              <a:ext uri="{FF2B5EF4-FFF2-40B4-BE49-F238E27FC236}">
                <a16:creationId xmlns:a16="http://schemas.microsoft.com/office/drawing/2014/main" id="{5FA13362-37C0-454D-81AA-A5765E8F74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8" name="Rectangle 6">
            <a:extLst>
              <a:ext uri="{FF2B5EF4-FFF2-40B4-BE49-F238E27FC236}">
                <a16:creationId xmlns:a16="http://schemas.microsoft.com/office/drawing/2014/main" id="{2D8D10DA-917E-9147-8CD5-223874C05979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3479" name="Rectangle 7">
            <a:extLst>
              <a:ext uri="{FF2B5EF4-FFF2-40B4-BE49-F238E27FC236}">
                <a16:creationId xmlns:a16="http://schemas.microsoft.com/office/drawing/2014/main" id="{22AD9C96-3942-8D45-B37D-B29D4387033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82725" y="2408238"/>
            <a:ext cx="7089775" cy="5541962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D90B00"/>
                </a:solidFill>
              </a:rPr>
              <a:t>Centralized systems</a:t>
            </a:r>
            <a:endParaRPr lang="en-US" altLang="en-US" sz="2400" b="1">
              <a:solidFill>
                <a:srgbClr val="D90B00"/>
              </a:solidFill>
              <a:ea typeface="Heiti SC Medium" pitchFamily="2" charset="-128"/>
            </a:endParaRP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Onsite systems (decentralized)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Systems with source separation (decentralized)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Low flush, dry or incineration toilets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Urine divertion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Greywater treatment</a:t>
            </a:r>
          </a:p>
        </p:txBody>
      </p:sp>
      <p:sp>
        <p:nvSpPr>
          <p:cNvPr id="233480" name="Text Box 8">
            <a:extLst>
              <a:ext uri="{FF2B5EF4-FFF2-40B4-BE49-F238E27FC236}">
                <a16:creationId xmlns:a16="http://schemas.microsoft.com/office/drawing/2014/main" id="{33969B3A-70DF-6E42-AD69-589E14102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4033908-ED47-B14D-8534-E68254393A9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35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3481" name="Rectangle 9">
            <a:extLst>
              <a:ext uri="{FF2B5EF4-FFF2-40B4-BE49-F238E27FC236}">
                <a16:creationId xmlns:a16="http://schemas.microsoft.com/office/drawing/2014/main" id="{029CE53E-C5F2-3945-86B8-6BCAC90C22C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60475" y="241300"/>
            <a:ext cx="7112000" cy="11938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Solutions to the sanitary challenges </a:t>
            </a:r>
          </a:p>
        </p:txBody>
      </p:sp>
      <p:sp>
        <p:nvSpPr>
          <p:cNvPr id="233482" name="Rectangle 10">
            <a:extLst>
              <a:ext uri="{FF2B5EF4-FFF2-40B4-BE49-F238E27FC236}">
                <a16:creationId xmlns:a16="http://schemas.microsoft.com/office/drawing/2014/main" id="{B2C416C1-D52B-414D-9647-0230EE099D2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233483" name="Picture 11">
            <a:extLst>
              <a:ext uri="{FF2B5EF4-FFF2-40B4-BE49-F238E27FC236}">
                <a16:creationId xmlns:a16="http://schemas.microsoft.com/office/drawing/2014/main" id="{ECC8BB63-5038-B545-85D0-6B99C957A49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622300"/>
            <a:ext cx="22066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Number Placeholder 3">
            <a:extLst>
              <a:ext uri="{FF2B5EF4-FFF2-40B4-BE49-F238E27FC236}">
                <a16:creationId xmlns:a16="http://schemas.microsoft.com/office/drawing/2014/main" id="{D7DB365D-315E-4E4B-A27C-ABC58B3D9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DA1E2FA6-B439-624A-8302-4E07C2C45157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36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34499" name="Rectangle 1">
            <a:extLst>
              <a:ext uri="{FF2B5EF4-FFF2-40B4-BE49-F238E27FC236}">
                <a16:creationId xmlns:a16="http://schemas.microsoft.com/office/drawing/2014/main" id="{9B9E99A9-E8E3-C94A-9146-9A41A92057A4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34500" name="Picture 2">
            <a:extLst>
              <a:ext uri="{FF2B5EF4-FFF2-40B4-BE49-F238E27FC236}">
                <a16:creationId xmlns:a16="http://schemas.microsoft.com/office/drawing/2014/main" id="{B14C7804-CEDE-D74F-ABCF-A52520D037E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324975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Rectangle 3">
            <a:extLst>
              <a:ext uri="{FF2B5EF4-FFF2-40B4-BE49-F238E27FC236}">
                <a16:creationId xmlns:a16="http://schemas.microsoft.com/office/drawing/2014/main" id="{02A4E0EA-6EAB-A048-8673-8281D702AB7D}"/>
              </a:ext>
            </a:extLst>
          </p:cNvPr>
          <p:cNvSpPr>
            <a:spLocks/>
          </p:cNvSpPr>
          <p:nvPr/>
        </p:nvSpPr>
        <p:spPr bwMode="auto">
          <a:xfrm>
            <a:off x="5270500" y="762000"/>
            <a:ext cx="38862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40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Piping systems are extremely expensive</a:t>
            </a:r>
          </a:p>
          <a:p>
            <a:pPr eaLnBrk="1" hangingPunct="1">
              <a:spcBef>
                <a:spcPts val="938"/>
              </a:spcBef>
              <a:buClr>
                <a:srgbClr val="FFFFFF"/>
              </a:buClr>
              <a:buSzPct val="100000"/>
              <a:buFont typeface="Trebuchet MS" panose="020B0703020202090204" pitchFamily="34" charset="0"/>
              <a:buChar char="•"/>
            </a:pPr>
            <a:r>
              <a:rPr lang="en-US" altLang="en-US" sz="40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Treatment processes are challenging/expensive to operate</a:t>
            </a:r>
          </a:p>
        </p:txBody>
      </p:sp>
      <p:sp>
        <p:nvSpPr>
          <p:cNvPr id="234502" name="Rectangle 4">
            <a:extLst>
              <a:ext uri="{FF2B5EF4-FFF2-40B4-BE49-F238E27FC236}">
                <a16:creationId xmlns:a16="http://schemas.microsoft.com/office/drawing/2014/main" id="{02B34C96-1965-3744-AC56-D68E76FA2C19}"/>
              </a:ext>
            </a:extLst>
          </p:cNvPr>
          <p:cNvSpPr>
            <a:spLocks/>
          </p:cNvSpPr>
          <p:nvPr/>
        </p:nvSpPr>
        <p:spPr bwMode="auto">
          <a:xfrm>
            <a:off x="609600" y="2794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the Arctic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22" name="Group 1">
            <a:extLst>
              <a:ext uri="{FF2B5EF4-FFF2-40B4-BE49-F238E27FC236}">
                <a16:creationId xmlns:a16="http://schemas.microsoft.com/office/drawing/2014/main" id="{3AE4C029-E8E4-D14C-BDE9-B90F8DD4B3C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5532" name="Rectangle 2">
              <a:extLst>
                <a:ext uri="{FF2B5EF4-FFF2-40B4-BE49-F238E27FC236}">
                  <a16:creationId xmlns:a16="http://schemas.microsoft.com/office/drawing/2014/main" id="{9BA303C3-50CA-3248-93A1-3432E6C97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5533" name="Rectangle 3">
              <a:extLst>
                <a:ext uri="{FF2B5EF4-FFF2-40B4-BE49-F238E27FC236}">
                  <a16:creationId xmlns:a16="http://schemas.microsoft.com/office/drawing/2014/main" id="{9BC42B4C-B13E-3744-98B8-ECC0B06FD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5523" name="Rectangle 4">
            <a:extLst>
              <a:ext uri="{FF2B5EF4-FFF2-40B4-BE49-F238E27FC236}">
                <a16:creationId xmlns:a16="http://schemas.microsoft.com/office/drawing/2014/main" id="{BD974461-16F0-9A49-837B-2D48FEB943B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5524" name="Picture 5">
            <a:extLst>
              <a:ext uri="{FF2B5EF4-FFF2-40B4-BE49-F238E27FC236}">
                <a16:creationId xmlns:a16="http://schemas.microsoft.com/office/drawing/2014/main" id="{06CDE274-FC3A-F24E-B0DB-232821247FB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5" name="Rectangle 6">
            <a:extLst>
              <a:ext uri="{FF2B5EF4-FFF2-40B4-BE49-F238E27FC236}">
                <a16:creationId xmlns:a16="http://schemas.microsoft.com/office/drawing/2014/main" id="{14E5E5D0-F96E-4D47-8DE7-506ACD97446B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5526" name="Text Box 7">
            <a:extLst>
              <a:ext uri="{FF2B5EF4-FFF2-40B4-BE49-F238E27FC236}">
                <a16:creationId xmlns:a16="http://schemas.microsoft.com/office/drawing/2014/main" id="{8490004C-092A-3F45-A25A-65C52F831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AC440A7-878C-7843-850C-81FF7D5E467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37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5527" name="Rectangle 8">
            <a:extLst>
              <a:ext uri="{FF2B5EF4-FFF2-40B4-BE49-F238E27FC236}">
                <a16:creationId xmlns:a16="http://schemas.microsoft.com/office/drawing/2014/main" id="{AB83EDD6-BFB1-D341-B613-DDE4E318E100}"/>
              </a:ext>
            </a:extLst>
          </p:cNvPr>
          <p:cNvSpPr>
            <a:spLocks/>
          </p:cNvSpPr>
          <p:nvPr/>
        </p:nvSpPr>
        <p:spPr bwMode="auto">
          <a:xfrm>
            <a:off x="1206500" y="495300"/>
            <a:ext cx="6731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tx1"/>
                </a:solidFill>
                <a:cs typeface="Arial" panose="020B0604020202020204" pitchFamily="34" charset="0"/>
              </a:rPr>
              <a:t>Cost</a:t>
            </a: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 aspects of </a:t>
            </a:r>
            <a:br>
              <a:rPr lang="en-US" altLang="en-US" sz="2800">
                <a:solidFill>
                  <a:schemeClr val="tx1"/>
                </a:solidFill>
                <a:latin typeface="ＭＳ Ｐゴシック" panose="020B0600070205080204" pitchFamily="34" charset="-128"/>
                <a:ea typeface="ヒラギノ角ゴ ProN W3" panose="020B0300000000000000" pitchFamily="34" charset="-128"/>
                <a:sym typeface="ＭＳ Ｐゴシック" panose="020B0600070205080204" pitchFamily="34" charset="-128"/>
              </a:rPr>
            </a:b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of centralized sewer systems</a:t>
            </a:r>
          </a:p>
        </p:txBody>
      </p:sp>
      <p:pic>
        <p:nvPicPr>
          <p:cNvPr id="235528" name="Picture 9">
            <a:extLst>
              <a:ext uri="{FF2B5EF4-FFF2-40B4-BE49-F238E27FC236}">
                <a16:creationId xmlns:a16="http://schemas.microsoft.com/office/drawing/2014/main" id="{D99F3792-97E8-3B48-816A-1E3C4882E24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159000"/>
            <a:ext cx="31623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9" name="Rectangle 10">
            <a:extLst>
              <a:ext uri="{FF2B5EF4-FFF2-40B4-BE49-F238E27FC236}">
                <a16:creationId xmlns:a16="http://schemas.microsoft.com/office/drawing/2014/main" id="{73C66CB4-36F2-3244-BF80-48F1F61CA34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/>
          </a:p>
        </p:txBody>
      </p:sp>
      <p:sp>
        <p:nvSpPr>
          <p:cNvPr id="235530" name="Rectangle 11">
            <a:extLst>
              <a:ext uri="{FF2B5EF4-FFF2-40B4-BE49-F238E27FC236}">
                <a16:creationId xmlns:a16="http://schemas.microsoft.com/office/drawing/2014/main" id="{A705D99C-3CC1-B248-92DA-F3FE97AADC11}"/>
              </a:ext>
            </a:extLst>
          </p:cNvPr>
          <p:cNvSpPr>
            <a:spLocks/>
          </p:cNvSpPr>
          <p:nvPr/>
        </p:nvSpPr>
        <p:spPr bwMode="auto">
          <a:xfrm>
            <a:off x="4648200" y="2133600"/>
            <a:ext cx="42672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Collection system </a:t>
            </a:r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70 - 90 %</a:t>
            </a:r>
            <a:endParaRPr lang="en-US" altLang="en-US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Treatment             </a:t>
            </a:r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10 - 30 %</a:t>
            </a:r>
            <a:endParaRPr lang="en-US" altLang="en-US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413"/>
              </a:spcBef>
            </a:pPr>
            <a:r>
              <a:rPr lang="en-US" altLang="en-US" sz="18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	</a:t>
            </a:r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(Otis  1996, Mork et al. 2000)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550"/>
              </a:spcBef>
            </a:pPr>
            <a:endParaRPr lang="en-US" altLang="en-US" b="1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413"/>
              </a:spcBef>
            </a:pP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35531" name="Rectangle 12">
            <a:extLst>
              <a:ext uri="{FF2B5EF4-FFF2-40B4-BE49-F238E27FC236}">
                <a16:creationId xmlns:a16="http://schemas.microsoft.com/office/drawing/2014/main" id="{086FC837-05AE-144F-9D79-CFAFD165EFFE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46" name="Group 1">
            <a:extLst>
              <a:ext uri="{FF2B5EF4-FFF2-40B4-BE49-F238E27FC236}">
                <a16:creationId xmlns:a16="http://schemas.microsoft.com/office/drawing/2014/main" id="{8041DCB0-4218-3044-8313-97870B0E3B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6556" name="Rectangle 2">
              <a:extLst>
                <a:ext uri="{FF2B5EF4-FFF2-40B4-BE49-F238E27FC236}">
                  <a16:creationId xmlns:a16="http://schemas.microsoft.com/office/drawing/2014/main" id="{E2FBF353-14A1-0746-8872-8188C5E4C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6557" name="Rectangle 3">
              <a:extLst>
                <a:ext uri="{FF2B5EF4-FFF2-40B4-BE49-F238E27FC236}">
                  <a16:creationId xmlns:a16="http://schemas.microsoft.com/office/drawing/2014/main" id="{BC82DBA1-AF90-2F41-BD40-4561C1AF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6547" name="Rectangle 4">
            <a:extLst>
              <a:ext uri="{FF2B5EF4-FFF2-40B4-BE49-F238E27FC236}">
                <a16:creationId xmlns:a16="http://schemas.microsoft.com/office/drawing/2014/main" id="{6AD2F7A4-E201-1F49-8FB9-79E0A6783DD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6548" name="Picture 5">
            <a:extLst>
              <a:ext uri="{FF2B5EF4-FFF2-40B4-BE49-F238E27FC236}">
                <a16:creationId xmlns:a16="http://schemas.microsoft.com/office/drawing/2014/main" id="{67FE20C5-6F83-B444-B0FB-6AACF24BA3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9" name="Rectangle 6">
            <a:extLst>
              <a:ext uri="{FF2B5EF4-FFF2-40B4-BE49-F238E27FC236}">
                <a16:creationId xmlns:a16="http://schemas.microsoft.com/office/drawing/2014/main" id="{0044AE14-1CA4-954C-B532-3D96BF3E34E2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6550" name="Text Box 7">
            <a:extLst>
              <a:ext uri="{FF2B5EF4-FFF2-40B4-BE49-F238E27FC236}">
                <a16:creationId xmlns:a16="http://schemas.microsoft.com/office/drawing/2014/main" id="{A3FE3C37-80B1-9A4C-BCB8-247076AB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27B9909-EE85-8540-B5F9-4267ECFAB500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38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6551" name="Rectangle 8">
            <a:extLst>
              <a:ext uri="{FF2B5EF4-FFF2-40B4-BE49-F238E27FC236}">
                <a16:creationId xmlns:a16="http://schemas.microsoft.com/office/drawing/2014/main" id="{013F688B-A566-6D4F-8D4E-EC5E430286C1}"/>
              </a:ext>
            </a:extLst>
          </p:cNvPr>
          <p:cNvSpPr>
            <a:spLocks/>
          </p:cNvSpPr>
          <p:nvPr/>
        </p:nvSpPr>
        <p:spPr bwMode="auto">
          <a:xfrm>
            <a:off x="1206500" y="495300"/>
            <a:ext cx="6731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tx1"/>
                </a:solidFill>
                <a:cs typeface="Arial" panose="020B0604020202020204" pitchFamily="34" charset="0"/>
              </a:rPr>
              <a:t>Cost</a:t>
            </a: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 aspects of </a:t>
            </a:r>
            <a:br>
              <a:rPr lang="en-US" altLang="en-US" sz="2800">
                <a:solidFill>
                  <a:schemeClr val="tx1"/>
                </a:solidFill>
                <a:latin typeface="ＭＳ Ｐゴシック" panose="020B0600070205080204" pitchFamily="34" charset="-128"/>
                <a:ea typeface="ヒラギノ角ゴ ProN W3" panose="020B0300000000000000" pitchFamily="34" charset="-128"/>
                <a:sym typeface="ＭＳ Ｐゴシック" panose="020B0600070205080204" pitchFamily="34" charset="-128"/>
              </a:rPr>
            </a:b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of centralized sewer systems</a:t>
            </a:r>
          </a:p>
        </p:txBody>
      </p:sp>
      <p:pic>
        <p:nvPicPr>
          <p:cNvPr id="236552" name="Picture 9">
            <a:extLst>
              <a:ext uri="{FF2B5EF4-FFF2-40B4-BE49-F238E27FC236}">
                <a16:creationId xmlns:a16="http://schemas.microsoft.com/office/drawing/2014/main" id="{0B36D57D-D8A2-764F-9257-2A0EC8230F7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159000"/>
            <a:ext cx="31623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3" name="Rectangle 10">
            <a:extLst>
              <a:ext uri="{FF2B5EF4-FFF2-40B4-BE49-F238E27FC236}">
                <a16:creationId xmlns:a16="http://schemas.microsoft.com/office/drawing/2014/main" id="{0885DBC2-AC05-C946-BFBE-DAEE04F3B18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/>
          </a:p>
        </p:txBody>
      </p:sp>
      <p:sp>
        <p:nvSpPr>
          <p:cNvPr id="236554" name="Rectangle 11">
            <a:extLst>
              <a:ext uri="{FF2B5EF4-FFF2-40B4-BE49-F238E27FC236}">
                <a16:creationId xmlns:a16="http://schemas.microsoft.com/office/drawing/2014/main" id="{A2D65166-B139-054B-A992-77D168B3C14B}"/>
              </a:ext>
            </a:extLst>
          </p:cNvPr>
          <p:cNvSpPr>
            <a:spLocks/>
          </p:cNvSpPr>
          <p:nvPr/>
        </p:nvSpPr>
        <p:spPr bwMode="auto">
          <a:xfrm>
            <a:off x="4648200" y="2133600"/>
            <a:ext cx="4267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Collection system </a:t>
            </a:r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70 - 90 %</a:t>
            </a:r>
            <a:endParaRPr lang="en-US" altLang="en-US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Treatment             </a:t>
            </a:r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10 - 30 %</a:t>
            </a:r>
            <a:endParaRPr lang="en-US" altLang="en-US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413"/>
              </a:spcBef>
            </a:pPr>
            <a:r>
              <a:rPr lang="en-US" altLang="en-US" sz="18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	</a:t>
            </a:r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(Otis  1996, Mork et al. 2000)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>
              <a:spcBef>
                <a:spcPts val="550"/>
              </a:spcBef>
            </a:pPr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ENERGY:</a:t>
            </a:r>
          </a:p>
          <a:p>
            <a:pPr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The water sector is the forth most energy intensive sector in the UK </a:t>
            </a:r>
          </a:p>
          <a:p>
            <a:pPr eaLnBrk="1" hangingPunct="1">
              <a:spcBef>
                <a:spcPts val="413"/>
              </a:spcBef>
            </a:pPr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   (The Parliamentary Office of Science and Technology, 2007) </a:t>
            </a:r>
          </a:p>
        </p:txBody>
      </p:sp>
      <p:sp>
        <p:nvSpPr>
          <p:cNvPr id="236555" name="Rectangle 12">
            <a:extLst>
              <a:ext uri="{FF2B5EF4-FFF2-40B4-BE49-F238E27FC236}">
                <a16:creationId xmlns:a16="http://schemas.microsoft.com/office/drawing/2014/main" id="{45DFAA53-9921-8A49-A649-F84337DAF64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1">
            <a:extLst>
              <a:ext uri="{FF2B5EF4-FFF2-40B4-BE49-F238E27FC236}">
                <a16:creationId xmlns:a16="http://schemas.microsoft.com/office/drawing/2014/main" id="{153D0001-16F8-1B4C-A051-57A63ED8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7317" r="44714" b="1355"/>
          <a:stretch>
            <a:fillRect/>
          </a:stretch>
        </p:blipFill>
        <p:spPr bwMode="auto">
          <a:xfrm>
            <a:off x="1371600" y="1778000"/>
            <a:ext cx="33909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7571" name="Group 2">
            <a:extLst>
              <a:ext uri="{FF2B5EF4-FFF2-40B4-BE49-F238E27FC236}">
                <a16:creationId xmlns:a16="http://schemas.microsoft.com/office/drawing/2014/main" id="{0E8C6544-0C14-ED46-93C4-8E2AA40794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7580" name="Rectangle 3">
              <a:extLst>
                <a:ext uri="{FF2B5EF4-FFF2-40B4-BE49-F238E27FC236}">
                  <a16:creationId xmlns:a16="http://schemas.microsoft.com/office/drawing/2014/main" id="{DEF48388-FA64-2040-ABD1-E761C9E3C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7581" name="Rectangle 4">
              <a:extLst>
                <a:ext uri="{FF2B5EF4-FFF2-40B4-BE49-F238E27FC236}">
                  <a16:creationId xmlns:a16="http://schemas.microsoft.com/office/drawing/2014/main" id="{B99BFBF9-48B3-D141-8522-B1FAD2F1B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7572" name="Rectangle 5">
            <a:extLst>
              <a:ext uri="{FF2B5EF4-FFF2-40B4-BE49-F238E27FC236}">
                <a16:creationId xmlns:a16="http://schemas.microsoft.com/office/drawing/2014/main" id="{A96C3F03-C40C-8B40-B22F-161787F47888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7573" name="Picture 6">
            <a:extLst>
              <a:ext uri="{FF2B5EF4-FFF2-40B4-BE49-F238E27FC236}">
                <a16:creationId xmlns:a16="http://schemas.microsoft.com/office/drawing/2014/main" id="{80E0682F-08F2-B14D-91C5-EEA86DC1D08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4" name="Rectangle 7">
            <a:extLst>
              <a:ext uri="{FF2B5EF4-FFF2-40B4-BE49-F238E27FC236}">
                <a16:creationId xmlns:a16="http://schemas.microsoft.com/office/drawing/2014/main" id="{843CEB0F-CF68-014E-A0FF-BAAEF6798ED5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7575" name="Text Box 8">
            <a:extLst>
              <a:ext uri="{FF2B5EF4-FFF2-40B4-BE49-F238E27FC236}">
                <a16:creationId xmlns:a16="http://schemas.microsoft.com/office/drawing/2014/main" id="{CB4CCA6F-22C3-514B-B9F8-1F112E7C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27AA0AD-A503-614B-B203-A8DB2DEC10C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39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7576" name="Rectangle 9">
            <a:extLst>
              <a:ext uri="{FF2B5EF4-FFF2-40B4-BE49-F238E27FC236}">
                <a16:creationId xmlns:a16="http://schemas.microsoft.com/office/drawing/2014/main" id="{45B510CC-38A7-E545-B7A0-790374A10D67}"/>
              </a:ext>
            </a:extLst>
          </p:cNvPr>
          <p:cNvSpPr>
            <a:spLocks/>
          </p:cNvSpPr>
          <p:nvPr/>
        </p:nvSpPr>
        <p:spPr bwMode="auto">
          <a:xfrm>
            <a:off x="1206500" y="901700"/>
            <a:ext cx="673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tx1"/>
                </a:solidFill>
                <a:cs typeface="Arial" panose="020B0604020202020204" pitchFamily="34" charset="0"/>
              </a:rPr>
              <a:t>Centralized vs. decentralized</a:t>
            </a:r>
          </a:p>
        </p:txBody>
      </p:sp>
      <p:sp>
        <p:nvSpPr>
          <p:cNvPr id="237577" name="Rectangle 10">
            <a:extLst>
              <a:ext uri="{FF2B5EF4-FFF2-40B4-BE49-F238E27FC236}">
                <a16:creationId xmlns:a16="http://schemas.microsoft.com/office/drawing/2014/main" id="{FACA8F24-30EF-7246-A690-3EBB899C84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965700" y="1689100"/>
            <a:ext cx="40386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/>
          </a:p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D90B00"/>
                </a:solidFill>
              </a:rPr>
              <a:t>Centralized systems are expensive both to construct and to operate. If adequate   decentralized systems (from a technical, economical and social aspect) are available these should be preferred</a:t>
            </a:r>
            <a:endParaRPr lang="en-US" altLang="en-US" sz="2400" b="1">
              <a:solidFill>
                <a:srgbClr val="D90B00"/>
              </a:solidFill>
              <a:ea typeface="Heiti SC Medium" pitchFamily="2" charset="-128"/>
            </a:endParaRPr>
          </a:p>
        </p:txBody>
      </p:sp>
      <p:sp>
        <p:nvSpPr>
          <p:cNvPr id="237578" name="Rectangle 11">
            <a:extLst>
              <a:ext uri="{FF2B5EF4-FFF2-40B4-BE49-F238E27FC236}">
                <a16:creationId xmlns:a16="http://schemas.microsoft.com/office/drawing/2014/main" id="{8F8920FD-509E-3F44-ADC8-AD53825FF5A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37579" name="Rectangle 12">
            <a:extLst>
              <a:ext uri="{FF2B5EF4-FFF2-40B4-BE49-F238E27FC236}">
                <a16:creationId xmlns:a16="http://schemas.microsoft.com/office/drawing/2014/main" id="{DA05217A-775C-D341-AA51-87212851A624}"/>
              </a:ext>
            </a:extLst>
          </p:cNvPr>
          <p:cNvSpPr>
            <a:spLocks/>
          </p:cNvSpPr>
          <p:nvPr/>
        </p:nvSpPr>
        <p:spPr bwMode="auto">
          <a:xfrm>
            <a:off x="1397000" y="6248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Photo: F. Reinhardt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Number Placeholder 3">
            <a:extLst>
              <a:ext uri="{FF2B5EF4-FFF2-40B4-BE49-F238E27FC236}">
                <a16:creationId xmlns:a16="http://schemas.microsoft.com/office/drawing/2014/main" id="{14D82A9D-1B18-BF46-A1A4-DF0D4FE24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F0429E2-7B92-B841-BD85-8E09E3B89C5F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4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1731" name="Rectangle 1">
            <a:extLst>
              <a:ext uri="{FF2B5EF4-FFF2-40B4-BE49-F238E27FC236}">
                <a16:creationId xmlns:a16="http://schemas.microsoft.com/office/drawing/2014/main" id="{1BFD5C1F-39C2-004E-8CD3-50210415E90E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pic>
        <p:nvPicPr>
          <p:cNvPr id="201732" name="Picture 2">
            <a:extLst>
              <a:ext uri="{FF2B5EF4-FFF2-40B4-BE49-F238E27FC236}">
                <a16:creationId xmlns:a16="http://schemas.microsoft.com/office/drawing/2014/main" id="{92E25888-B740-2B41-A281-AE64A28E1B8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Rectangle 3">
            <a:extLst>
              <a:ext uri="{FF2B5EF4-FFF2-40B4-BE49-F238E27FC236}">
                <a16:creationId xmlns:a16="http://schemas.microsoft.com/office/drawing/2014/main" id="{4935A9A3-B367-474C-864B-7A4F9C361A77}"/>
              </a:ext>
            </a:extLst>
          </p:cNvPr>
          <p:cNvSpPr>
            <a:spLocks/>
          </p:cNvSpPr>
          <p:nvPr/>
        </p:nvSpPr>
        <p:spPr bwMode="auto">
          <a:xfrm>
            <a:off x="457200" y="11938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Sisimiut  Greenland,  5000 people (2500 dogs)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81BA892-BE10-3A45-948E-F3AF1741F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50A73B4-EED2-A946-9C65-5DE8B21AE63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38595" name="Group 1">
            <a:extLst>
              <a:ext uri="{FF2B5EF4-FFF2-40B4-BE49-F238E27FC236}">
                <a16:creationId xmlns:a16="http://schemas.microsoft.com/office/drawing/2014/main" id="{378C2C9A-5E11-974A-A0CC-C15359C92B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8604" name="Rectangle 2">
              <a:extLst>
                <a:ext uri="{FF2B5EF4-FFF2-40B4-BE49-F238E27FC236}">
                  <a16:creationId xmlns:a16="http://schemas.microsoft.com/office/drawing/2014/main" id="{2F1384E6-D87B-0147-BCDA-7EDE050CE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8605" name="Rectangle 3">
              <a:extLst>
                <a:ext uri="{FF2B5EF4-FFF2-40B4-BE49-F238E27FC236}">
                  <a16:creationId xmlns:a16="http://schemas.microsoft.com/office/drawing/2014/main" id="{E2749AAB-825A-C64A-B9F4-E0EDE111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8596" name="Rectangle 4">
            <a:extLst>
              <a:ext uri="{FF2B5EF4-FFF2-40B4-BE49-F238E27FC236}">
                <a16:creationId xmlns:a16="http://schemas.microsoft.com/office/drawing/2014/main" id="{25E95F2F-90B9-3D4A-B211-73CA11515BF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8597" name="Picture 5">
            <a:extLst>
              <a:ext uri="{FF2B5EF4-FFF2-40B4-BE49-F238E27FC236}">
                <a16:creationId xmlns:a16="http://schemas.microsoft.com/office/drawing/2014/main" id="{AAF52FFE-E8C8-234C-906D-142078C3D9A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8" name="Rectangle 6">
            <a:extLst>
              <a:ext uri="{FF2B5EF4-FFF2-40B4-BE49-F238E27FC236}">
                <a16:creationId xmlns:a16="http://schemas.microsoft.com/office/drawing/2014/main" id="{8180D6BE-AE37-5A45-BC8F-A3FE38FF7296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8599" name="Rectangle 7">
            <a:extLst>
              <a:ext uri="{FF2B5EF4-FFF2-40B4-BE49-F238E27FC236}">
                <a16:creationId xmlns:a16="http://schemas.microsoft.com/office/drawing/2014/main" id="{AC9B5487-DB13-DF41-B473-A5D0374E787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82725" y="2408238"/>
            <a:ext cx="7089775" cy="5541962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Centralized systems</a:t>
            </a:r>
          </a:p>
          <a:p>
            <a:pPr eaLnBrk="1" hangingPunct="1"/>
            <a:r>
              <a:rPr lang="en-US" altLang="en-US" sz="2400" b="1">
                <a:solidFill>
                  <a:srgbClr val="D90B00"/>
                </a:solidFill>
              </a:rPr>
              <a:t>Onsite systems (decentralized)</a:t>
            </a:r>
            <a:endParaRPr lang="en-US" altLang="en-US" sz="2400" b="1">
              <a:solidFill>
                <a:srgbClr val="D90B00"/>
              </a:solidFill>
              <a:ea typeface="Heiti SC Medium" pitchFamily="2" charset="-128"/>
            </a:endParaRP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Systems with source separation (decentralized)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Low flush, dry or incineration toilets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Urine divertion</a:t>
            </a:r>
          </a:p>
          <a:p>
            <a:pPr lvl="1" eaLnBrk="1" hangingPunct="1"/>
            <a:r>
              <a:rPr lang="en-US" altLang="en-US" sz="2400">
                <a:solidFill>
                  <a:schemeClr val="tx1"/>
                </a:solidFill>
              </a:rPr>
              <a:t>Greywater treatment</a:t>
            </a:r>
          </a:p>
        </p:txBody>
      </p:sp>
      <p:sp>
        <p:nvSpPr>
          <p:cNvPr id="238600" name="Text Box 8">
            <a:extLst>
              <a:ext uri="{FF2B5EF4-FFF2-40B4-BE49-F238E27FC236}">
                <a16:creationId xmlns:a16="http://schemas.microsoft.com/office/drawing/2014/main" id="{7112A053-D356-9045-9111-4140F9E21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5E99E3DC-3A35-B745-8705-DDDC42DF6BC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8601" name="Rectangle 9">
            <a:extLst>
              <a:ext uri="{FF2B5EF4-FFF2-40B4-BE49-F238E27FC236}">
                <a16:creationId xmlns:a16="http://schemas.microsoft.com/office/drawing/2014/main" id="{1BAF441E-BA35-284A-A7CB-5D04325C87F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60475" y="241300"/>
            <a:ext cx="7112000" cy="11938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Solutions to the sanitary challenges </a:t>
            </a:r>
          </a:p>
        </p:txBody>
      </p:sp>
      <p:sp>
        <p:nvSpPr>
          <p:cNvPr id="238602" name="Rectangle 10">
            <a:extLst>
              <a:ext uri="{FF2B5EF4-FFF2-40B4-BE49-F238E27FC236}">
                <a16:creationId xmlns:a16="http://schemas.microsoft.com/office/drawing/2014/main" id="{83E53A15-E298-084F-8084-C39322A0B8D1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238603" name="Picture 11">
            <a:extLst>
              <a:ext uri="{FF2B5EF4-FFF2-40B4-BE49-F238E27FC236}">
                <a16:creationId xmlns:a16="http://schemas.microsoft.com/office/drawing/2014/main" id="{8BF265A8-A38C-1941-BA1E-4F0CA1EFECC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7325"/>
            <a:ext cx="20193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D93FB6D-ABF2-BE40-B94B-FD39EAE54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A642ED8-2759-ED4E-B043-E86DB5799D7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39619" name="Group 1">
            <a:extLst>
              <a:ext uri="{FF2B5EF4-FFF2-40B4-BE49-F238E27FC236}">
                <a16:creationId xmlns:a16="http://schemas.microsoft.com/office/drawing/2014/main" id="{81B768AB-ED0E-C848-B999-28DC9B0180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39627" name="Rectangle 2">
              <a:extLst>
                <a:ext uri="{FF2B5EF4-FFF2-40B4-BE49-F238E27FC236}">
                  <a16:creationId xmlns:a16="http://schemas.microsoft.com/office/drawing/2014/main" id="{76B440FA-1A1D-D848-BFB7-B543834BD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39628" name="Rectangle 3">
              <a:extLst>
                <a:ext uri="{FF2B5EF4-FFF2-40B4-BE49-F238E27FC236}">
                  <a16:creationId xmlns:a16="http://schemas.microsoft.com/office/drawing/2014/main" id="{F98534B0-947D-A543-BB0B-66D28CB92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6879CFF1-5CA2-784F-9E5E-B5041EC2A58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39621" name="Picture 5">
            <a:extLst>
              <a:ext uri="{FF2B5EF4-FFF2-40B4-BE49-F238E27FC236}">
                <a16:creationId xmlns:a16="http://schemas.microsoft.com/office/drawing/2014/main" id="{BADA8499-35CF-EC47-A6AC-DFED51AE850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Rectangle 6">
            <a:extLst>
              <a:ext uri="{FF2B5EF4-FFF2-40B4-BE49-F238E27FC236}">
                <a16:creationId xmlns:a16="http://schemas.microsoft.com/office/drawing/2014/main" id="{FB0D4F44-956A-2943-A07C-3B17D258950F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39623" name="Text Box 7">
            <a:extLst>
              <a:ext uri="{FF2B5EF4-FFF2-40B4-BE49-F238E27FC236}">
                <a16:creationId xmlns:a16="http://schemas.microsoft.com/office/drawing/2014/main" id="{419E460D-AC03-1D42-91F0-FA09F593A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0614727-87AE-8645-ABC8-1A1ED1E56E9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39624" name="Picture 8">
            <a:extLst>
              <a:ext uri="{FF2B5EF4-FFF2-40B4-BE49-F238E27FC236}">
                <a16:creationId xmlns:a16="http://schemas.microsoft.com/office/drawing/2014/main" id="{A5F5754A-3246-FA45-A797-BA961B69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5" name="Rectangle 9">
            <a:extLst>
              <a:ext uri="{FF2B5EF4-FFF2-40B4-BE49-F238E27FC236}">
                <a16:creationId xmlns:a16="http://schemas.microsoft.com/office/drawing/2014/main" id="{BED6F28C-B42B-354A-BA8D-E2A824636375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50498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Onsite systems - technology options</a:t>
            </a:r>
          </a:p>
        </p:txBody>
      </p:sp>
      <p:sp>
        <p:nvSpPr>
          <p:cNvPr id="239626" name="Rectangle 10">
            <a:extLst>
              <a:ext uri="{FF2B5EF4-FFF2-40B4-BE49-F238E27FC236}">
                <a16:creationId xmlns:a16="http://schemas.microsoft.com/office/drawing/2014/main" id="{7DA57FC3-1D75-6B4F-BCEA-126B53C9E85F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E47D5D5-9676-0F4E-B799-B6AB2C6C0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C8A69F0-7110-884D-B138-791EA3CAB65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40643" name="Group 1">
            <a:extLst>
              <a:ext uri="{FF2B5EF4-FFF2-40B4-BE49-F238E27FC236}">
                <a16:creationId xmlns:a16="http://schemas.microsoft.com/office/drawing/2014/main" id="{7708AE09-BC6F-5247-B09D-95F438E549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0652" name="Rectangle 2">
              <a:extLst>
                <a:ext uri="{FF2B5EF4-FFF2-40B4-BE49-F238E27FC236}">
                  <a16:creationId xmlns:a16="http://schemas.microsoft.com/office/drawing/2014/main" id="{E71DD102-F7ED-2E43-BF09-4EF2A8286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0653" name="Rectangle 3">
              <a:extLst>
                <a:ext uri="{FF2B5EF4-FFF2-40B4-BE49-F238E27FC236}">
                  <a16:creationId xmlns:a16="http://schemas.microsoft.com/office/drawing/2014/main" id="{CAEBB34D-5D26-0F44-8B7B-895BB4E80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0644" name="Rectangle 4">
            <a:extLst>
              <a:ext uri="{FF2B5EF4-FFF2-40B4-BE49-F238E27FC236}">
                <a16:creationId xmlns:a16="http://schemas.microsoft.com/office/drawing/2014/main" id="{189A7000-E006-C14F-A895-1B49866E71F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0645" name="Picture 5">
            <a:extLst>
              <a:ext uri="{FF2B5EF4-FFF2-40B4-BE49-F238E27FC236}">
                <a16:creationId xmlns:a16="http://schemas.microsoft.com/office/drawing/2014/main" id="{241953B0-9E95-F741-B7F7-3ADEA359EA5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Rectangle 6">
            <a:extLst>
              <a:ext uri="{FF2B5EF4-FFF2-40B4-BE49-F238E27FC236}">
                <a16:creationId xmlns:a16="http://schemas.microsoft.com/office/drawing/2014/main" id="{CCC10881-4D1E-7541-83BF-1EA924E87F0C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0647" name="Text Box 7">
            <a:extLst>
              <a:ext uri="{FF2B5EF4-FFF2-40B4-BE49-F238E27FC236}">
                <a16:creationId xmlns:a16="http://schemas.microsoft.com/office/drawing/2014/main" id="{23261DF5-53C3-134B-9299-B9B443BD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9B9E09F5-7EA7-3943-AE9C-FAC0746B72B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0648" name="Picture 8">
            <a:extLst>
              <a:ext uri="{FF2B5EF4-FFF2-40B4-BE49-F238E27FC236}">
                <a16:creationId xmlns:a16="http://schemas.microsoft.com/office/drawing/2014/main" id="{6517C14A-EDD7-5549-8151-26CB5C4B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9" name="Rectangle 9">
            <a:extLst>
              <a:ext uri="{FF2B5EF4-FFF2-40B4-BE49-F238E27FC236}">
                <a16:creationId xmlns:a16="http://schemas.microsoft.com/office/drawing/2014/main" id="{2C37A1FC-9DAC-D240-9618-E0832EF37116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3279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  <a:cs typeface="Arial" panose="020B0604020202020204" pitchFamily="34" charset="0"/>
              </a:rPr>
              <a:t>Onsite systems</a:t>
            </a:r>
          </a:p>
        </p:txBody>
      </p:sp>
      <p:sp>
        <p:nvSpPr>
          <p:cNvPr id="240650" name="AutoShape 10">
            <a:extLst>
              <a:ext uri="{FF2B5EF4-FFF2-40B4-BE49-F238E27FC236}">
                <a16:creationId xmlns:a16="http://schemas.microsoft.com/office/drawing/2014/main" id="{1E9C576E-F1BB-1A40-8B56-15964A383F03}"/>
              </a:ext>
            </a:extLst>
          </p:cNvPr>
          <p:cNvSpPr>
            <a:spLocks/>
          </p:cNvSpPr>
          <p:nvPr/>
        </p:nvSpPr>
        <p:spPr bwMode="auto">
          <a:xfrm>
            <a:off x="4597400" y="2324100"/>
            <a:ext cx="2311400" cy="533400"/>
          </a:xfrm>
          <a:prstGeom prst="roundRect">
            <a:avLst>
              <a:gd name="adj" fmla="val 35713"/>
            </a:avLst>
          </a:prstGeom>
          <a:noFill/>
          <a:ln w="25400">
            <a:solidFill>
              <a:srgbClr val="D90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0651" name="Rectangle 11">
            <a:extLst>
              <a:ext uri="{FF2B5EF4-FFF2-40B4-BE49-F238E27FC236}">
                <a16:creationId xmlns:a16="http://schemas.microsoft.com/office/drawing/2014/main" id="{48404FB7-4F31-3A43-B33E-502828ACDBC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CE2BC2-476A-CE44-AD11-BBA972D9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E4BAA3E-04DE-A14E-B5F4-559A295C0BA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1667" name="Picture 1">
            <a:extLst>
              <a:ext uri="{FF2B5EF4-FFF2-40B4-BE49-F238E27FC236}">
                <a16:creationId xmlns:a16="http://schemas.microsoft.com/office/drawing/2014/main" id="{549ABD1F-3AD8-8E46-9808-7AC5F10B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771650"/>
            <a:ext cx="750570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1668" name="Group 2">
            <a:extLst>
              <a:ext uri="{FF2B5EF4-FFF2-40B4-BE49-F238E27FC236}">
                <a16:creationId xmlns:a16="http://schemas.microsoft.com/office/drawing/2014/main" id="{869F5BA3-F55F-FA4A-A5E9-BF81CBC9F0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1675" name="Rectangle 3">
              <a:extLst>
                <a:ext uri="{FF2B5EF4-FFF2-40B4-BE49-F238E27FC236}">
                  <a16:creationId xmlns:a16="http://schemas.microsoft.com/office/drawing/2014/main" id="{4324C61F-5A9E-F64E-A378-C32D6245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1676" name="Rectangle 4">
              <a:extLst>
                <a:ext uri="{FF2B5EF4-FFF2-40B4-BE49-F238E27FC236}">
                  <a16:creationId xmlns:a16="http://schemas.microsoft.com/office/drawing/2014/main" id="{F7507960-98C5-6348-8A76-64C059BA7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1669" name="Rectangle 5">
            <a:extLst>
              <a:ext uri="{FF2B5EF4-FFF2-40B4-BE49-F238E27FC236}">
                <a16:creationId xmlns:a16="http://schemas.microsoft.com/office/drawing/2014/main" id="{021CF90F-AE2E-0E4F-AA20-7F14E0BC393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1670" name="Picture 6">
            <a:extLst>
              <a:ext uri="{FF2B5EF4-FFF2-40B4-BE49-F238E27FC236}">
                <a16:creationId xmlns:a16="http://schemas.microsoft.com/office/drawing/2014/main" id="{8A2D43F3-D70A-7341-8287-F7FC27825F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1" name="Rectangle 7">
            <a:extLst>
              <a:ext uri="{FF2B5EF4-FFF2-40B4-BE49-F238E27FC236}">
                <a16:creationId xmlns:a16="http://schemas.microsoft.com/office/drawing/2014/main" id="{BEF04A40-EF95-AC46-A4AC-9899DA4E61E8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1672" name="Rectangle 8">
            <a:extLst>
              <a:ext uri="{FF2B5EF4-FFF2-40B4-BE49-F238E27FC236}">
                <a16:creationId xmlns:a16="http://schemas.microsoft.com/office/drawing/2014/main" id="{91C39722-3B85-B644-93FA-6885C7EC91D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Drip irrigation</a:t>
            </a:r>
          </a:p>
        </p:txBody>
      </p:sp>
      <p:sp>
        <p:nvSpPr>
          <p:cNvPr id="241673" name="Text Box 9">
            <a:extLst>
              <a:ext uri="{FF2B5EF4-FFF2-40B4-BE49-F238E27FC236}">
                <a16:creationId xmlns:a16="http://schemas.microsoft.com/office/drawing/2014/main" id="{58E0B42E-0C3A-5D4F-BA30-A562EB40E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A80783C-3EE2-B34A-9B4D-D018BB317EC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1674" name="Rectangle 10">
            <a:extLst>
              <a:ext uri="{FF2B5EF4-FFF2-40B4-BE49-F238E27FC236}">
                <a16:creationId xmlns:a16="http://schemas.microsoft.com/office/drawing/2014/main" id="{CE4703EC-8DE7-0543-B2EA-102D883E497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2C86F113-6E81-9441-B94F-0CA69D590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FEF5360-E6EF-FE4A-830C-C890BC4EB66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2691" name="Picture 1">
            <a:extLst>
              <a:ext uri="{FF2B5EF4-FFF2-40B4-BE49-F238E27FC236}">
                <a16:creationId xmlns:a16="http://schemas.microsoft.com/office/drawing/2014/main" id="{15B81C4B-6E43-1246-A2AD-7D6CC113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2520950"/>
            <a:ext cx="315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2692" name="Group 2">
            <a:extLst>
              <a:ext uri="{FF2B5EF4-FFF2-40B4-BE49-F238E27FC236}">
                <a16:creationId xmlns:a16="http://schemas.microsoft.com/office/drawing/2014/main" id="{A4908654-D06E-F142-8850-115A048827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2722" name="Rectangle 3">
              <a:extLst>
                <a:ext uri="{FF2B5EF4-FFF2-40B4-BE49-F238E27FC236}">
                  <a16:creationId xmlns:a16="http://schemas.microsoft.com/office/drawing/2014/main" id="{601529AC-36C3-EC4E-947C-AE7B9492E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2723" name="Rectangle 4">
              <a:extLst>
                <a:ext uri="{FF2B5EF4-FFF2-40B4-BE49-F238E27FC236}">
                  <a16:creationId xmlns:a16="http://schemas.microsoft.com/office/drawing/2014/main" id="{FAEA6A6E-260D-1D49-9E1C-E6BA3FBD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2693" name="Rectangle 5">
            <a:extLst>
              <a:ext uri="{FF2B5EF4-FFF2-40B4-BE49-F238E27FC236}">
                <a16:creationId xmlns:a16="http://schemas.microsoft.com/office/drawing/2014/main" id="{8A8AA2A6-6502-DC47-8681-86DBE0DC903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2694" name="Picture 6">
            <a:extLst>
              <a:ext uri="{FF2B5EF4-FFF2-40B4-BE49-F238E27FC236}">
                <a16:creationId xmlns:a16="http://schemas.microsoft.com/office/drawing/2014/main" id="{EC56478C-E037-6A45-A70E-907E2632D1D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5" name="Rectangle 7">
            <a:extLst>
              <a:ext uri="{FF2B5EF4-FFF2-40B4-BE49-F238E27FC236}">
                <a16:creationId xmlns:a16="http://schemas.microsoft.com/office/drawing/2014/main" id="{276F3677-F5A3-7B4D-AD8E-12AADEF66F92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2696" name="Rectangle 8">
            <a:extLst>
              <a:ext uri="{FF2B5EF4-FFF2-40B4-BE49-F238E27FC236}">
                <a16:creationId xmlns:a16="http://schemas.microsoft.com/office/drawing/2014/main" id="{6006FFBC-59F6-324C-A5F2-C38B0CA88D1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Drip irrigation</a:t>
            </a:r>
          </a:p>
        </p:txBody>
      </p:sp>
      <p:sp>
        <p:nvSpPr>
          <p:cNvPr id="242697" name="Text Box 9">
            <a:extLst>
              <a:ext uri="{FF2B5EF4-FFF2-40B4-BE49-F238E27FC236}">
                <a16:creationId xmlns:a16="http://schemas.microsoft.com/office/drawing/2014/main" id="{B6D82055-C173-5F42-854C-CD1F8A0C6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C3EF0458-2FF8-E44C-B082-0B994D337E8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2698" name="Rectangle 10">
            <a:extLst>
              <a:ext uri="{FF2B5EF4-FFF2-40B4-BE49-F238E27FC236}">
                <a16:creationId xmlns:a16="http://schemas.microsoft.com/office/drawing/2014/main" id="{46A8B06A-9939-8A42-91BB-88ED947E596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graphicFrame>
        <p:nvGraphicFramePr>
          <p:cNvPr id="64523" name="Group 11">
            <a:extLst>
              <a:ext uri="{FF2B5EF4-FFF2-40B4-BE49-F238E27FC236}">
                <a16:creationId xmlns:a16="http://schemas.microsoft.com/office/drawing/2014/main" id="{FDF20E67-4846-C741-95DF-D7ED9B56BA07}"/>
              </a:ext>
            </a:extLst>
          </p:cNvPr>
          <p:cNvGraphicFramePr>
            <a:graphicFrameLocks noGrp="1"/>
          </p:cNvGraphicFramePr>
          <p:nvPr/>
        </p:nvGraphicFramePr>
        <p:xfrm>
          <a:off x="5157788" y="1208088"/>
          <a:ext cx="3657600" cy="54102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Overall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Medium/high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151F9A0-E456-064C-A88A-B0E774F2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1FD739E-B2DA-3142-88F3-EC67630D188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43715" name="Group 1">
            <a:extLst>
              <a:ext uri="{FF2B5EF4-FFF2-40B4-BE49-F238E27FC236}">
                <a16:creationId xmlns:a16="http://schemas.microsoft.com/office/drawing/2014/main" id="{5083CCED-8921-5B41-B1C7-61E0AC96B3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3724" name="Rectangle 2">
              <a:extLst>
                <a:ext uri="{FF2B5EF4-FFF2-40B4-BE49-F238E27FC236}">
                  <a16:creationId xmlns:a16="http://schemas.microsoft.com/office/drawing/2014/main" id="{66CC11A0-1CCD-164B-B138-4EBA924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3725" name="Rectangle 3">
              <a:extLst>
                <a:ext uri="{FF2B5EF4-FFF2-40B4-BE49-F238E27FC236}">
                  <a16:creationId xmlns:a16="http://schemas.microsoft.com/office/drawing/2014/main" id="{3317B98B-2948-2A41-961C-B713477D1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5F5D16C5-F3A8-1945-855C-27A0F4E95ED2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3717" name="Picture 5">
            <a:extLst>
              <a:ext uri="{FF2B5EF4-FFF2-40B4-BE49-F238E27FC236}">
                <a16:creationId xmlns:a16="http://schemas.microsoft.com/office/drawing/2014/main" id="{065F0D47-3698-314E-9DD9-9D2CF654B5E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Rectangle 6">
            <a:extLst>
              <a:ext uri="{FF2B5EF4-FFF2-40B4-BE49-F238E27FC236}">
                <a16:creationId xmlns:a16="http://schemas.microsoft.com/office/drawing/2014/main" id="{452BB54F-ED25-B44B-8204-D1793A3B96C6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A45BE734-57F2-BB41-BD64-A60B47AC7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35989BB-5732-0D45-9AEA-9487D0C5527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3720" name="Picture 8">
            <a:extLst>
              <a:ext uri="{FF2B5EF4-FFF2-40B4-BE49-F238E27FC236}">
                <a16:creationId xmlns:a16="http://schemas.microsoft.com/office/drawing/2014/main" id="{98F78BC7-1811-A34F-AC8D-31DED311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1" name="Rectangle 9">
            <a:extLst>
              <a:ext uri="{FF2B5EF4-FFF2-40B4-BE49-F238E27FC236}">
                <a16:creationId xmlns:a16="http://schemas.microsoft.com/office/drawing/2014/main" id="{CAE5B211-1FF7-504E-8B7D-77CEE41F030B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3279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  <a:cs typeface="Arial" panose="020B0604020202020204" pitchFamily="34" charset="0"/>
              </a:rPr>
              <a:t>Onsite systems</a:t>
            </a:r>
          </a:p>
        </p:txBody>
      </p:sp>
      <p:sp>
        <p:nvSpPr>
          <p:cNvPr id="243722" name="AutoShape 10">
            <a:extLst>
              <a:ext uri="{FF2B5EF4-FFF2-40B4-BE49-F238E27FC236}">
                <a16:creationId xmlns:a16="http://schemas.microsoft.com/office/drawing/2014/main" id="{7C63AE7A-E102-C546-8082-EAAC559A5726}"/>
              </a:ext>
            </a:extLst>
          </p:cNvPr>
          <p:cNvSpPr>
            <a:spLocks/>
          </p:cNvSpPr>
          <p:nvPr/>
        </p:nvSpPr>
        <p:spPr bwMode="auto">
          <a:xfrm>
            <a:off x="4648200" y="2844800"/>
            <a:ext cx="2311400" cy="1282700"/>
          </a:xfrm>
          <a:prstGeom prst="roundRect">
            <a:avLst>
              <a:gd name="adj" fmla="val 14847"/>
            </a:avLst>
          </a:prstGeom>
          <a:noFill/>
          <a:ln w="25400">
            <a:solidFill>
              <a:srgbClr val="D90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3723" name="Rectangle 11">
            <a:extLst>
              <a:ext uri="{FF2B5EF4-FFF2-40B4-BE49-F238E27FC236}">
                <a16:creationId xmlns:a16="http://schemas.microsoft.com/office/drawing/2014/main" id="{3D0B1697-079F-E846-9A53-BD906DFF8BC2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8" name="Group 1">
            <a:extLst>
              <a:ext uri="{FF2B5EF4-FFF2-40B4-BE49-F238E27FC236}">
                <a16:creationId xmlns:a16="http://schemas.microsoft.com/office/drawing/2014/main" id="{16EF647E-3C3A-384D-B8F8-0B6382CA92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4750" name="Rectangle 2">
              <a:extLst>
                <a:ext uri="{FF2B5EF4-FFF2-40B4-BE49-F238E27FC236}">
                  <a16:creationId xmlns:a16="http://schemas.microsoft.com/office/drawing/2014/main" id="{F86E171C-10EF-F443-92D5-CDD086C7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4751" name="Rectangle 3">
              <a:extLst>
                <a:ext uri="{FF2B5EF4-FFF2-40B4-BE49-F238E27FC236}">
                  <a16:creationId xmlns:a16="http://schemas.microsoft.com/office/drawing/2014/main" id="{99794BFA-0D94-F442-9EFE-D35C45F6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4739" name="Text Box 4">
            <a:extLst>
              <a:ext uri="{FF2B5EF4-FFF2-40B4-BE49-F238E27FC236}">
                <a16:creationId xmlns:a16="http://schemas.microsoft.com/office/drawing/2014/main" id="{3EDF2EB5-3B1B-044A-A70C-F5D6D54A3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CDF316A0-5CCC-F049-A001-DC534115766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4740" name="Rectangle 5">
            <a:extLst>
              <a:ext uri="{FF2B5EF4-FFF2-40B4-BE49-F238E27FC236}">
                <a16:creationId xmlns:a16="http://schemas.microsoft.com/office/drawing/2014/main" id="{FF32437D-2C69-2E4B-8366-AF3D7C0E964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4741" name="Picture 6">
            <a:extLst>
              <a:ext uri="{FF2B5EF4-FFF2-40B4-BE49-F238E27FC236}">
                <a16:creationId xmlns:a16="http://schemas.microsoft.com/office/drawing/2014/main" id="{0DBC92EE-D183-9B42-AD1A-C77826FFCAF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Rectangle 7">
            <a:extLst>
              <a:ext uri="{FF2B5EF4-FFF2-40B4-BE49-F238E27FC236}">
                <a16:creationId xmlns:a16="http://schemas.microsoft.com/office/drawing/2014/main" id="{8987ED10-5DD1-5041-852B-085F7DF621A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pic>
        <p:nvPicPr>
          <p:cNvPr id="244743" name="Picture 8">
            <a:extLst>
              <a:ext uri="{FF2B5EF4-FFF2-40B4-BE49-F238E27FC236}">
                <a16:creationId xmlns:a16="http://schemas.microsoft.com/office/drawing/2014/main" id="{816E449C-4926-D94D-8614-D0491B9AC5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464175"/>
            <a:ext cx="4459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4" name="Picture 9">
            <a:extLst>
              <a:ext uri="{FF2B5EF4-FFF2-40B4-BE49-F238E27FC236}">
                <a16:creationId xmlns:a16="http://schemas.microsoft.com/office/drawing/2014/main" id="{BF5AC058-95DB-8943-9054-EEF125BABB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89225"/>
            <a:ext cx="44291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5" name="Rectangle 10">
            <a:extLst>
              <a:ext uri="{FF2B5EF4-FFF2-40B4-BE49-F238E27FC236}">
                <a16:creationId xmlns:a16="http://schemas.microsoft.com/office/drawing/2014/main" id="{2EF3039F-323E-CC4C-9EB4-EBDDB0B15EDD}"/>
              </a:ext>
            </a:extLst>
          </p:cNvPr>
          <p:cNvSpPr>
            <a:spLocks/>
          </p:cNvSpPr>
          <p:nvPr/>
        </p:nvSpPr>
        <p:spPr bwMode="auto">
          <a:xfrm>
            <a:off x="609600" y="158750"/>
            <a:ext cx="77724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8" bIns="0" anchor="ctr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Soil infiltration systems </a:t>
            </a:r>
            <a:br>
              <a:rPr lang="en-US" altLang="en-US" sz="44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</a:br>
            <a:r>
              <a:rPr lang="en-US" altLang="en-US" sz="44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- system types</a:t>
            </a:r>
            <a:br>
              <a:rPr lang="en-US" altLang="en-US" sz="44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</a:br>
            <a:endParaRPr lang="en-US" altLang="en-US" sz="4400">
              <a:solidFill>
                <a:schemeClr val="tx1"/>
              </a:solidFill>
              <a:latin typeface="Times" pitchFamily="2" charset="0"/>
              <a:sym typeface="Times" pitchFamily="2" charset="0"/>
            </a:endParaRPr>
          </a:p>
        </p:txBody>
      </p:sp>
      <p:pic>
        <p:nvPicPr>
          <p:cNvPr id="244746" name="Picture 11">
            <a:extLst>
              <a:ext uri="{FF2B5EF4-FFF2-40B4-BE49-F238E27FC236}">
                <a16:creationId xmlns:a16="http://schemas.microsoft.com/office/drawing/2014/main" id="{E23E8785-2E5E-8B4F-9091-1CDB212D3C7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7" name="Picture 12">
            <a:extLst>
              <a:ext uri="{FF2B5EF4-FFF2-40B4-BE49-F238E27FC236}">
                <a16:creationId xmlns:a16="http://schemas.microsoft.com/office/drawing/2014/main" id="{351B49E5-7D72-5042-B30C-43F3DD8A979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139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8" name="Rectangle 13">
            <a:extLst>
              <a:ext uri="{FF2B5EF4-FFF2-40B4-BE49-F238E27FC236}">
                <a16:creationId xmlns:a16="http://schemas.microsoft.com/office/drawing/2014/main" id="{05649508-8191-1349-B883-2EFC4C8DB978}"/>
              </a:ext>
            </a:extLst>
          </p:cNvPr>
          <p:cNvSpPr>
            <a:spLocks/>
          </p:cNvSpPr>
          <p:nvPr/>
        </p:nvSpPr>
        <p:spPr bwMode="auto">
          <a:xfrm>
            <a:off x="1079500" y="1993900"/>
            <a:ext cx="485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45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Open systems - infiltration in ponds</a:t>
            </a:r>
          </a:p>
        </p:txBody>
      </p:sp>
      <p:sp>
        <p:nvSpPr>
          <p:cNvPr id="244749" name="Rectangle 14">
            <a:extLst>
              <a:ext uri="{FF2B5EF4-FFF2-40B4-BE49-F238E27FC236}">
                <a16:creationId xmlns:a16="http://schemas.microsoft.com/office/drawing/2014/main" id="{E821D4C9-25B0-4042-88C0-C349E2B878FB}"/>
              </a:ext>
            </a:extLst>
          </p:cNvPr>
          <p:cNvSpPr>
            <a:spLocks/>
          </p:cNvSpPr>
          <p:nvPr/>
        </p:nvSpPr>
        <p:spPr bwMode="auto">
          <a:xfrm>
            <a:off x="1181100" y="4572000"/>
            <a:ext cx="485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45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Subsurface (buried) systems - infiltration trenches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1">
            <a:extLst>
              <a:ext uri="{FF2B5EF4-FFF2-40B4-BE49-F238E27FC236}">
                <a16:creationId xmlns:a16="http://schemas.microsoft.com/office/drawing/2014/main" id="{7DF75B04-7AF7-4443-BD82-E03762A09F1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5764" name="Rectangle 2">
            <a:extLst>
              <a:ext uri="{FF2B5EF4-FFF2-40B4-BE49-F238E27FC236}">
                <a16:creationId xmlns:a16="http://schemas.microsoft.com/office/drawing/2014/main" id="{079740EF-12D1-F448-9BBB-C338C91EC6DA}"/>
              </a:ext>
            </a:extLst>
          </p:cNvPr>
          <p:cNvSpPr>
            <a:spLocks/>
          </p:cNvSpPr>
          <p:nvPr/>
        </p:nvSpPr>
        <p:spPr bwMode="auto">
          <a:xfrm rot="5400000">
            <a:off x="-2121693" y="2537619"/>
            <a:ext cx="48752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13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5765" name="Picture 3">
            <a:extLst>
              <a:ext uri="{FF2B5EF4-FFF2-40B4-BE49-F238E27FC236}">
                <a16:creationId xmlns:a16="http://schemas.microsoft.com/office/drawing/2014/main" id="{3C249FF9-8C9A-9641-932E-3D5D522B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Rectangle 4">
            <a:extLst>
              <a:ext uri="{FF2B5EF4-FFF2-40B4-BE49-F238E27FC236}">
                <a16:creationId xmlns:a16="http://schemas.microsoft.com/office/drawing/2014/main" id="{964F8E21-220B-734B-A243-11F6A0824AEE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5767" name="Rectangle 5">
            <a:extLst>
              <a:ext uri="{FF2B5EF4-FFF2-40B4-BE49-F238E27FC236}">
                <a16:creationId xmlns:a16="http://schemas.microsoft.com/office/drawing/2014/main" id="{2D027F06-FB4F-A740-861C-5B14558B4BB7}"/>
              </a:ext>
            </a:extLst>
          </p:cNvPr>
          <p:cNvSpPr>
            <a:spLocks/>
          </p:cNvSpPr>
          <p:nvPr/>
        </p:nvSpPr>
        <p:spPr bwMode="auto">
          <a:xfrm rot="5400000">
            <a:off x="-1293018" y="2004219"/>
            <a:ext cx="38084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45768" name="Text Box 6">
            <a:extLst>
              <a:ext uri="{FF2B5EF4-FFF2-40B4-BE49-F238E27FC236}">
                <a16:creationId xmlns:a16="http://schemas.microsoft.com/office/drawing/2014/main" id="{08034658-2FB4-A341-AFE4-1BAB4168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7031A78-7972-1840-B395-351859B2AB10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5769" name="Picture 7">
            <a:extLst>
              <a:ext uri="{FF2B5EF4-FFF2-40B4-BE49-F238E27FC236}">
                <a16:creationId xmlns:a16="http://schemas.microsoft.com/office/drawing/2014/main" id="{0B9BFFAA-E9D2-1C4B-ADED-7E72C882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0" name="Line 8">
            <a:extLst>
              <a:ext uri="{FF2B5EF4-FFF2-40B4-BE49-F238E27FC236}">
                <a16:creationId xmlns:a16="http://schemas.microsoft.com/office/drawing/2014/main" id="{9866C5CF-841F-C14F-8AFB-C2110CF2F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905000"/>
            <a:ext cx="685800" cy="685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1" name="Line 9">
            <a:extLst>
              <a:ext uri="{FF2B5EF4-FFF2-40B4-BE49-F238E27FC236}">
                <a16:creationId xmlns:a16="http://schemas.microsoft.com/office/drawing/2014/main" id="{B17F5F25-6B77-4A4C-9620-0C47FC89E6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1981200"/>
            <a:ext cx="609600" cy="609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2" name="Line 10">
            <a:extLst>
              <a:ext uri="{FF2B5EF4-FFF2-40B4-BE49-F238E27FC236}">
                <a16:creationId xmlns:a16="http://schemas.microsoft.com/office/drawing/2014/main" id="{1916F59E-E605-A34D-8B25-7CDF3EA3DD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5562600"/>
            <a:ext cx="59436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3" name="Line 11">
            <a:extLst>
              <a:ext uri="{FF2B5EF4-FFF2-40B4-BE49-F238E27FC236}">
                <a16:creationId xmlns:a16="http://schemas.microsoft.com/office/drawing/2014/main" id="{D518F8D2-99B6-5141-8393-9B6265DB3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667000"/>
            <a:ext cx="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4" name="Line 12">
            <a:extLst>
              <a:ext uri="{FF2B5EF4-FFF2-40B4-BE49-F238E27FC236}">
                <a16:creationId xmlns:a16="http://schemas.microsoft.com/office/drawing/2014/main" id="{7BBD0412-478D-CB41-99F7-E56339601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819400"/>
            <a:ext cx="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5" name="Line 13">
            <a:extLst>
              <a:ext uri="{FF2B5EF4-FFF2-40B4-BE49-F238E27FC236}">
                <a16:creationId xmlns:a16="http://schemas.microsoft.com/office/drawing/2014/main" id="{0F6DD99F-AC0A-AF4E-ABFC-7BB231A8C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667000"/>
            <a:ext cx="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6" name="Line 14">
            <a:extLst>
              <a:ext uri="{FF2B5EF4-FFF2-40B4-BE49-F238E27FC236}">
                <a16:creationId xmlns:a16="http://schemas.microsoft.com/office/drawing/2014/main" id="{4BAA9DF3-79AB-004B-BC76-FD6EE1BF4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572000"/>
            <a:ext cx="0" cy="5334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7" name="Line 15">
            <a:extLst>
              <a:ext uri="{FF2B5EF4-FFF2-40B4-BE49-F238E27FC236}">
                <a16:creationId xmlns:a16="http://schemas.microsoft.com/office/drawing/2014/main" id="{E42270DD-2878-4F47-A60C-E8DA65614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876800"/>
            <a:ext cx="0" cy="5334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8" name="Line 16">
            <a:extLst>
              <a:ext uri="{FF2B5EF4-FFF2-40B4-BE49-F238E27FC236}">
                <a16:creationId xmlns:a16="http://schemas.microsoft.com/office/drawing/2014/main" id="{B01DFFE2-E2BE-9640-B0FE-7777DFDDA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800600"/>
            <a:ext cx="0" cy="5334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79" name="Rectangle 17">
            <a:extLst>
              <a:ext uri="{FF2B5EF4-FFF2-40B4-BE49-F238E27FC236}">
                <a16:creationId xmlns:a16="http://schemas.microsoft.com/office/drawing/2014/main" id="{57AA63E6-FB26-BE4A-8D23-0D05A7B85712}"/>
              </a:ext>
            </a:extLst>
          </p:cNvPr>
          <p:cNvSpPr>
            <a:spLocks/>
          </p:cNvSpPr>
          <p:nvPr/>
        </p:nvSpPr>
        <p:spPr bwMode="auto">
          <a:xfrm>
            <a:off x="6232525" y="5181600"/>
            <a:ext cx="27479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2723FD"/>
                </a:solidFill>
                <a:cs typeface="Arial" panose="020B0604020202020204" pitchFamily="34" charset="0"/>
              </a:rPr>
              <a:t>Groundwater level</a:t>
            </a:r>
          </a:p>
        </p:txBody>
      </p:sp>
      <p:pic>
        <p:nvPicPr>
          <p:cNvPr id="245780" name="Picture 18">
            <a:extLst>
              <a:ext uri="{FF2B5EF4-FFF2-40B4-BE49-F238E27FC236}">
                <a16:creationId xmlns:a16="http://schemas.microsoft.com/office/drawing/2014/main" id="{AF28DF05-EE88-CD4D-9423-EF223DDE388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289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62" name="Object 2">
            <a:extLst>
              <a:ext uri="{FF2B5EF4-FFF2-40B4-BE49-F238E27FC236}">
                <a16:creationId xmlns:a16="http://schemas.microsoft.com/office/drawing/2014/main" id="{EEB26500-2E72-CC48-8D7A-672BE7DC389D}"/>
              </a:ext>
            </a:extLst>
          </p:cNvPr>
          <p:cNvGraphicFramePr>
            <a:graphicFrameLocks/>
          </p:cNvGraphicFramePr>
          <p:nvPr/>
        </p:nvGraphicFramePr>
        <p:xfrm>
          <a:off x="1981200" y="3116263"/>
          <a:ext cx="6154738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4" name="Chart" r:id="rId6" imgW="4324350" imgH="2247900" progId="MSGraph.Chart.8">
                  <p:embed/>
                </p:oleObj>
              </mc:Choice>
              <mc:Fallback>
                <p:oleObj name="Chart" r:id="rId6" imgW="4324350" imgH="2247900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116263"/>
                        <a:ext cx="6154738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1" name="Rectangle 20">
            <a:extLst>
              <a:ext uri="{FF2B5EF4-FFF2-40B4-BE49-F238E27FC236}">
                <a16:creationId xmlns:a16="http://schemas.microsoft.com/office/drawing/2014/main" id="{050F8403-3644-6449-963B-B7338C098CA6}"/>
              </a:ext>
            </a:extLst>
          </p:cNvPr>
          <p:cNvSpPr>
            <a:spLocks/>
          </p:cNvSpPr>
          <p:nvPr/>
        </p:nvSpPr>
        <p:spPr bwMode="auto">
          <a:xfrm>
            <a:off x="2057400" y="2895600"/>
            <a:ext cx="7086600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Treatment results rapid infiltration Norway </a:t>
            </a:r>
          </a:p>
        </p:txBody>
      </p:sp>
      <p:sp>
        <p:nvSpPr>
          <p:cNvPr id="245782" name="Rectangle 21">
            <a:extLst>
              <a:ext uri="{FF2B5EF4-FFF2-40B4-BE49-F238E27FC236}">
                <a16:creationId xmlns:a16="http://schemas.microsoft.com/office/drawing/2014/main" id="{B77B1985-8947-F44F-BC23-C21C087B8382}"/>
              </a:ext>
            </a:extLst>
          </p:cNvPr>
          <p:cNvSpPr>
            <a:spLocks/>
          </p:cNvSpPr>
          <p:nvPr/>
        </p:nvSpPr>
        <p:spPr bwMode="auto">
          <a:xfrm>
            <a:off x="2057400" y="6019800"/>
            <a:ext cx="7086600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             </a:t>
            </a: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COD             Phosphorus          Nitrogen    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(Kraft 1998)</a:t>
            </a:r>
          </a:p>
        </p:txBody>
      </p:sp>
      <p:sp>
        <p:nvSpPr>
          <p:cNvPr id="245783" name="Rectangle 22">
            <a:extLst>
              <a:ext uri="{FF2B5EF4-FFF2-40B4-BE49-F238E27FC236}">
                <a16:creationId xmlns:a16="http://schemas.microsoft.com/office/drawing/2014/main" id="{860AF154-C66D-144D-8FF2-7CA4C814CB52}"/>
              </a:ext>
            </a:extLst>
          </p:cNvPr>
          <p:cNvSpPr>
            <a:spLocks/>
          </p:cNvSpPr>
          <p:nvPr/>
        </p:nvSpPr>
        <p:spPr bwMode="auto">
          <a:xfrm>
            <a:off x="152400" y="5410200"/>
            <a:ext cx="1689100" cy="774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Fecal coli.</a:t>
            </a:r>
            <a:endParaRPr lang="en-US" altLang="en-US">
              <a:solidFill>
                <a:schemeClr val="tx1"/>
              </a:solidFill>
              <a:cs typeface="Lucida Grande" panose="020B0600040502020204" pitchFamily="34" charset="0"/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&lt;100/100ml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49996594-C975-A945-A75E-F9DE5BA3E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26BAB8D-843C-5041-B88A-90BA1C4AB13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48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46787" name="Group 1">
            <a:extLst>
              <a:ext uri="{FF2B5EF4-FFF2-40B4-BE49-F238E27FC236}">
                <a16:creationId xmlns:a16="http://schemas.microsoft.com/office/drawing/2014/main" id="{77B1AEC0-9522-EF4A-84E0-21774F8793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6806" name="Rectangle 2">
              <a:extLst>
                <a:ext uri="{FF2B5EF4-FFF2-40B4-BE49-F238E27FC236}">
                  <a16:creationId xmlns:a16="http://schemas.microsoft.com/office/drawing/2014/main" id="{A23CD02D-46D2-F244-8CA3-A33515347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6807" name="Rectangle 3">
              <a:extLst>
                <a:ext uri="{FF2B5EF4-FFF2-40B4-BE49-F238E27FC236}">
                  <a16:creationId xmlns:a16="http://schemas.microsoft.com/office/drawing/2014/main" id="{40D813EF-E683-8E4E-BA5E-0EDD4F44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6788" name="Rectangle 4">
            <a:extLst>
              <a:ext uri="{FF2B5EF4-FFF2-40B4-BE49-F238E27FC236}">
                <a16:creationId xmlns:a16="http://schemas.microsoft.com/office/drawing/2014/main" id="{105A0963-7C25-644D-9228-2FC48FC6E58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6789" name="Picture 5">
            <a:extLst>
              <a:ext uri="{FF2B5EF4-FFF2-40B4-BE49-F238E27FC236}">
                <a16:creationId xmlns:a16="http://schemas.microsoft.com/office/drawing/2014/main" id="{CD13977B-86E5-7F49-9FA2-35E62E1A9CC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Rectangle 6">
            <a:extLst>
              <a:ext uri="{FF2B5EF4-FFF2-40B4-BE49-F238E27FC236}">
                <a16:creationId xmlns:a16="http://schemas.microsoft.com/office/drawing/2014/main" id="{9B8A5EAA-A6EB-D94C-BC62-8D6FC7622315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6791" name="Rectangle 7">
            <a:extLst>
              <a:ext uri="{FF2B5EF4-FFF2-40B4-BE49-F238E27FC236}">
                <a16:creationId xmlns:a16="http://schemas.microsoft.com/office/drawing/2014/main" id="{56327F05-2485-E045-B47F-A90373534F5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74750" y="-381000"/>
            <a:ext cx="6324600" cy="1784350"/>
          </a:xfrm>
        </p:spPr>
        <p:txBody>
          <a:bodyPr rIns="132080"/>
          <a:lstStyle/>
          <a:p>
            <a:pPr indent="0" eaLnBrk="1" hangingPunct="1"/>
            <a:r>
              <a:rPr lang="en-US" altLang="en-US" sz="3200">
                <a:solidFill>
                  <a:schemeClr val="tx1"/>
                </a:solidFill>
              </a:rPr>
              <a:t>Buried soil infiltration systems - design types </a:t>
            </a:r>
          </a:p>
        </p:txBody>
      </p:sp>
      <p:pic>
        <p:nvPicPr>
          <p:cNvPr id="246792" name="Picture 8">
            <a:hlinkClick r:id="rId3"/>
            <a:extLst>
              <a:ext uri="{FF2B5EF4-FFF2-40B4-BE49-F238E27FC236}">
                <a16:creationId xmlns:a16="http://schemas.microsoft.com/office/drawing/2014/main" id="{026798D3-EA3A-6C4E-9DDC-60681EE90C4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62113"/>
            <a:ext cx="8216900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3" name="Text Box 9">
            <a:extLst>
              <a:ext uri="{FF2B5EF4-FFF2-40B4-BE49-F238E27FC236}">
                <a16:creationId xmlns:a16="http://schemas.microsoft.com/office/drawing/2014/main" id="{B49F0AF3-31DE-E246-A5A0-5663A750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4E3DF3A3-D8CB-EC4D-8E20-C9101B6E369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6794" name="Rectangle 10">
            <a:extLst>
              <a:ext uri="{FF2B5EF4-FFF2-40B4-BE49-F238E27FC236}">
                <a16:creationId xmlns:a16="http://schemas.microsoft.com/office/drawing/2014/main" id="{DE064AA6-A947-5D49-A6F9-E2B52865A11F}"/>
              </a:ext>
            </a:extLst>
          </p:cNvPr>
          <p:cNvSpPr>
            <a:spLocks/>
          </p:cNvSpPr>
          <p:nvPr/>
        </p:nvSpPr>
        <p:spPr bwMode="auto">
          <a:xfrm>
            <a:off x="6832600" y="6045200"/>
            <a:ext cx="191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u="sng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www.avlop.no</a:t>
            </a:r>
            <a:endParaRPr lang="en-US" altLang="en-US" sz="1400" u="sng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6795" name="Rectangle 11">
            <a:extLst>
              <a:ext uri="{FF2B5EF4-FFF2-40B4-BE49-F238E27FC236}">
                <a16:creationId xmlns:a16="http://schemas.microsoft.com/office/drawing/2014/main" id="{F906DEA9-EE5D-A947-8E87-8551826F3D1F}"/>
              </a:ext>
            </a:extLst>
          </p:cNvPr>
          <p:cNvSpPr>
            <a:spLocks/>
          </p:cNvSpPr>
          <p:nvPr/>
        </p:nvSpPr>
        <p:spPr bwMode="auto">
          <a:xfrm rot="5400000">
            <a:off x="-1444625" y="2155825"/>
            <a:ext cx="41021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 PLANT AND ENVIRONMENTAL SCIENCES</a:t>
            </a:r>
          </a:p>
        </p:txBody>
      </p:sp>
      <p:sp>
        <p:nvSpPr>
          <p:cNvPr id="246796" name="Rectangle 12">
            <a:extLst>
              <a:ext uri="{FF2B5EF4-FFF2-40B4-BE49-F238E27FC236}">
                <a16:creationId xmlns:a16="http://schemas.microsoft.com/office/drawing/2014/main" id="{58DDADE6-E2F8-9943-AAA8-B87C66FEF10B}"/>
              </a:ext>
            </a:extLst>
          </p:cNvPr>
          <p:cNvSpPr>
            <a:spLocks/>
          </p:cNvSpPr>
          <p:nvPr/>
        </p:nvSpPr>
        <p:spPr bwMode="auto">
          <a:xfrm>
            <a:off x="1993900" y="1892300"/>
            <a:ext cx="1085850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Mound</a:t>
            </a:r>
          </a:p>
        </p:txBody>
      </p:sp>
      <p:sp>
        <p:nvSpPr>
          <p:cNvPr id="246797" name="Rectangle 13">
            <a:extLst>
              <a:ext uri="{FF2B5EF4-FFF2-40B4-BE49-F238E27FC236}">
                <a16:creationId xmlns:a16="http://schemas.microsoft.com/office/drawing/2014/main" id="{BB8F7C33-0A3C-F64D-BD12-B94A6463D45D}"/>
              </a:ext>
            </a:extLst>
          </p:cNvPr>
          <p:cNvSpPr>
            <a:spLocks/>
          </p:cNvSpPr>
          <p:nvPr/>
        </p:nvSpPr>
        <p:spPr bwMode="auto">
          <a:xfrm>
            <a:off x="4165600" y="2222500"/>
            <a:ext cx="2593975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Surface infiltration</a:t>
            </a:r>
          </a:p>
        </p:txBody>
      </p:sp>
      <p:sp>
        <p:nvSpPr>
          <p:cNvPr id="246798" name="Rectangle 14">
            <a:extLst>
              <a:ext uri="{FF2B5EF4-FFF2-40B4-BE49-F238E27FC236}">
                <a16:creationId xmlns:a16="http://schemas.microsoft.com/office/drawing/2014/main" id="{790039DB-088D-CE4C-915A-57F0EE9ADC6D}"/>
              </a:ext>
            </a:extLst>
          </p:cNvPr>
          <p:cNvSpPr>
            <a:spLocks/>
          </p:cNvSpPr>
          <p:nvPr/>
        </p:nvSpPr>
        <p:spPr bwMode="auto">
          <a:xfrm>
            <a:off x="5522913" y="2743200"/>
            <a:ext cx="2613025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Shallow infiltration</a:t>
            </a:r>
          </a:p>
        </p:txBody>
      </p:sp>
      <p:sp>
        <p:nvSpPr>
          <p:cNvPr id="246799" name="Rectangle 15">
            <a:extLst>
              <a:ext uri="{FF2B5EF4-FFF2-40B4-BE49-F238E27FC236}">
                <a16:creationId xmlns:a16="http://schemas.microsoft.com/office/drawing/2014/main" id="{3A5A7074-E081-A549-977B-13C1B21FDD81}"/>
              </a:ext>
            </a:extLst>
          </p:cNvPr>
          <p:cNvSpPr>
            <a:spLocks/>
          </p:cNvSpPr>
          <p:nvPr/>
        </p:nvSpPr>
        <p:spPr bwMode="auto">
          <a:xfrm>
            <a:off x="7658100" y="3136900"/>
            <a:ext cx="1543050" cy="800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Deep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 infiltration</a:t>
            </a:r>
          </a:p>
        </p:txBody>
      </p:sp>
      <p:sp>
        <p:nvSpPr>
          <p:cNvPr id="246800" name="Rectangle 16">
            <a:extLst>
              <a:ext uri="{FF2B5EF4-FFF2-40B4-BE49-F238E27FC236}">
                <a16:creationId xmlns:a16="http://schemas.microsoft.com/office/drawing/2014/main" id="{4C4A12F0-C286-B042-B31F-B9E063CB3230}"/>
              </a:ext>
            </a:extLst>
          </p:cNvPr>
          <p:cNvSpPr>
            <a:spLocks/>
          </p:cNvSpPr>
          <p:nvPr/>
        </p:nvSpPr>
        <p:spPr bwMode="auto">
          <a:xfrm>
            <a:off x="1346200" y="5067300"/>
            <a:ext cx="103346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Septic tank</a:t>
            </a:r>
          </a:p>
        </p:txBody>
      </p:sp>
      <p:sp>
        <p:nvSpPr>
          <p:cNvPr id="246801" name="Rectangle 17">
            <a:extLst>
              <a:ext uri="{FF2B5EF4-FFF2-40B4-BE49-F238E27FC236}">
                <a16:creationId xmlns:a16="http://schemas.microsoft.com/office/drawing/2014/main" id="{8234D7C1-C992-CF4C-BF2E-7451E84D7ED2}"/>
              </a:ext>
            </a:extLst>
          </p:cNvPr>
          <p:cNvSpPr>
            <a:spLocks/>
          </p:cNvSpPr>
          <p:nvPr/>
        </p:nvSpPr>
        <p:spPr bwMode="auto">
          <a:xfrm>
            <a:off x="2324100" y="5105400"/>
            <a:ext cx="1192213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Pump/dosing</a:t>
            </a:r>
          </a:p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device</a:t>
            </a:r>
          </a:p>
        </p:txBody>
      </p:sp>
      <p:sp>
        <p:nvSpPr>
          <p:cNvPr id="246802" name="Rectangle 18">
            <a:extLst>
              <a:ext uri="{FF2B5EF4-FFF2-40B4-BE49-F238E27FC236}">
                <a16:creationId xmlns:a16="http://schemas.microsoft.com/office/drawing/2014/main" id="{38700847-6B11-814C-A2D7-973130E94DEB}"/>
              </a:ext>
            </a:extLst>
          </p:cNvPr>
          <p:cNvSpPr>
            <a:spLocks/>
          </p:cNvSpPr>
          <p:nvPr/>
        </p:nvSpPr>
        <p:spPr bwMode="auto">
          <a:xfrm>
            <a:off x="1714500" y="3530600"/>
            <a:ext cx="1270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6803" name="Rectangle 19">
            <a:extLst>
              <a:ext uri="{FF2B5EF4-FFF2-40B4-BE49-F238E27FC236}">
                <a16:creationId xmlns:a16="http://schemas.microsoft.com/office/drawing/2014/main" id="{1A65AA6E-DDF8-FF46-8B5A-990539529249}"/>
              </a:ext>
            </a:extLst>
          </p:cNvPr>
          <p:cNvSpPr>
            <a:spLocks/>
          </p:cNvSpPr>
          <p:nvPr/>
        </p:nvSpPr>
        <p:spPr bwMode="auto">
          <a:xfrm>
            <a:off x="4076700" y="4432300"/>
            <a:ext cx="15240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6804" name="Rectangle 20">
            <a:extLst>
              <a:ext uri="{FF2B5EF4-FFF2-40B4-BE49-F238E27FC236}">
                <a16:creationId xmlns:a16="http://schemas.microsoft.com/office/drawing/2014/main" id="{439A65A4-ED9B-6141-A9D4-2A98E902C5F9}"/>
              </a:ext>
            </a:extLst>
          </p:cNvPr>
          <p:cNvSpPr>
            <a:spLocks/>
          </p:cNvSpPr>
          <p:nvPr/>
        </p:nvSpPr>
        <p:spPr bwMode="auto">
          <a:xfrm>
            <a:off x="4673600" y="4457700"/>
            <a:ext cx="5349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Soil</a:t>
            </a:r>
          </a:p>
        </p:txBody>
      </p:sp>
      <p:sp>
        <p:nvSpPr>
          <p:cNvPr id="246805" name="Rectangle 21">
            <a:extLst>
              <a:ext uri="{FF2B5EF4-FFF2-40B4-BE49-F238E27FC236}">
                <a16:creationId xmlns:a16="http://schemas.microsoft.com/office/drawing/2014/main" id="{3314E0F6-22EC-6B4D-9FD9-27BFEEF48EBA}"/>
              </a:ext>
            </a:extLst>
          </p:cNvPr>
          <p:cNvSpPr>
            <a:spLocks/>
          </p:cNvSpPr>
          <p:nvPr/>
        </p:nvSpPr>
        <p:spPr bwMode="auto">
          <a:xfrm>
            <a:off x="6134100" y="5118100"/>
            <a:ext cx="1524000" cy="622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Bedrock</a:t>
            </a:r>
          </a:p>
          <a:p>
            <a:pPr eaLnBrk="1" hangingPunct="1"/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1">
            <a:extLst>
              <a:ext uri="{FF2B5EF4-FFF2-40B4-BE49-F238E27FC236}">
                <a16:creationId xmlns:a16="http://schemas.microsoft.com/office/drawing/2014/main" id="{DA1AEE52-7760-2C48-9D80-0070A0AEBF9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7844" name="Rectangle 2">
              <a:extLst>
                <a:ext uri="{FF2B5EF4-FFF2-40B4-BE49-F238E27FC236}">
                  <a16:creationId xmlns:a16="http://schemas.microsoft.com/office/drawing/2014/main" id="{272A1D89-4FD8-BA49-9356-0D6E1B1D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7845" name="Rectangle 3">
              <a:extLst>
                <a:ext uri="{FF2B5EF4-FFF2-40B4-BE49-F238E27FC236}">
                  <a16:creationId xmlns:a16="http://schemas.microsoft.com/office/drawing/2014/main" id="{6DCEB82C-BEED-9C4B-BC0F-0FDBA06FF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7811" name="Text Box 4">
            <a:extLst>
              <a:ext uri="{FF2B5EF4-FFF2-40B4-BE49-F238E27FC236}">
                <a16:creationId xmlns:a16="http://schemas.microsoft.com/office/drawing/2014/main" id="{A91DE3A7-7294-744C-8CA8-04B3F9ADD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AC703D8-1C63-B742-8217-5C546D3A472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49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7812" name="Rectangle 5">
            <a:extLst>
              <a:ext uri="{FF2B5EF4-FFF2-40B4-BE49-F238E27FC236}">
                <a16:creationId xmlns:a16="http://schemas.microsoft.com/office/drawing/2014/main" id="{9F81B525-6914-C44D-BA39-9F17049648B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7813" name="Picture 6">
            <a:extLst>
              <a:ext uri="{FF2B5EF4-FFF2-40B4-BE49-F238E27FC236}">
                <a16:creationId xmlns:a16="http://schemas.microsoft.com/office/drawing/2014/main" id="{8581CF8F-F18F-B848-BE44-C26CFE89FB5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Rectangle 7">
            <a:extLst>
              <a:ext uri="{FF2B5EF4-FFF2-40B4-BE49-F238E27FC236}">
                <a16:creationId xmlns:a16="http://schemas.microsoft.com/office/drawing/2014/main" id="{3AD379C3-3DE3-C94A-B3C8-A80A693AA78E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pic>
        <p:nvPicPr>
          <p:cNvPr id="247815" name="Picture 8">
            <a:extLst>
              <a:ext uri="{FF2B5EF4-FFF2-40B4-BE49-F238E27FC236}">
                <a16:creationId xmlns:a16="http://schemas.microsoft.com/office/drawing/2014/main" id="{F6FCDA53-4053-D94F-BA10-A1013EC2460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5133975"/>
            <a:ext cx="3886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6" name="Picture 9">
            <a:extLst>
              <a:ext uri="{FF2B5EF4-FFF2-40B4-BE49-F238E27FC236}">
                <a16:creationId xmlns:a16="http://schemas.microsoft.com/office/drawing/2014/main" id="{CAE67787-2EF0-7048-8912-30E1D4D6853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257425"/>
            <a:ext cx="3746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7" name="Rectangle 10">
            <a:extLst>
              <a:ext uri="{FF2B5EF4-FFF2-40B4-BE49-F238E27FC236}">
                <a16:creationId xmlns:a16="http://schemas.microsoft.com/office/drawing/2014/main" id="{B9EF6E57-48C1-2B40-B7AB-893537D106E8}"/>
              </a:ext>
            </a:extLst>
          </p:cNvPr>
          <p:cNvSpPr>
            <a:spLocks/>
          </p:cNvSpPr>
          <p:nvPr/>
        </p:nvSpPr>
        <p:spPr bwMode="auto">
          <a:xfrm>
            <a:off x="-457200" y="241300"/>
            <a:ext cx="7772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8" bIns="0" anchor="ctr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Soil infiltration systems </a:t>
            </a:r>
            <a:br>
              <a:rPr lang="en-US" altLang="en-US" sz="36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</a:br>
            <a:endParaRPr lang="en-US" altLang="en-US" sz="3600">
              <a:solidFill>
                <a:schemeClr val="tx1"/>
              </a:solidFill>
              <a:latin typeface="Times" pitchFamily="2" charset="0"/>
              <a:sym typeface="Times" pitchFamily="2" charset="0"/>
            </a:endParaRPr>
          </a:p>
        </p:txBody>
      </p:sp>
      <p:sp>
        <p:nvSpPr>
          <p:cNvPr id="247818" name="Rectangle 11">
            <a:extLst>
              <a:ext uri="{FF2B5EF4-FFF2-40B4-BE49-F238E27FC236}">
                <a16:creationId xmlns:a16="http://schemas.microsoft.com/office/drawing/2014/main" id="{43469820-78AD-A143-B4E0-724FFA4D3679}"/>
              </a:ext>
            </a:extLst>
          </p:cNvPr>
          <p:cNvSpPr>
            <a:spLocks/>
          </p:cNvSpPr>
          <p:nvPr/>
        </p:nvSpPr>
        <p:spPr bwMode="auto">
          <a:xfrm>
            <a:off x="1003300" y="1358900"/>
            <a:ext cx="485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45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Open systems - infiltration in ponds</a:t>
            </a:r>
          </a:p>
        </p:txBody>
      </p:sp>
      <p:sp>
        <p:nvSpPr>
          <p:cNvPr id="247819" name="Rectangle 12">
            <a:extLst>
              <a:ext uri="{FF2B5EF4-FFF2-40B4-BE49-F238E27FC236}">
                <a16:creationId xmlns:a16="http://schemas.microsoft.com/office/drawing/2014/main" id="{04FEF6CC-8BE9-C14C-9A07-5ABAD221ACE7}"/>
              </a:ext>
            </a:extLst>
          </p:cNvPr>
          <p:cNvSpPr>
            <a:spLocks/>
          </p:cNvSpPr>
          <p:nvPr/>
        </p:nvSpPr>
        <p:spPr bwMode="auto">
          <a:xfrm>
            <a:off x="1003300" y="4064000"/>
            <a:ext cx="485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45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Subsurface (buried) systems - infiltration trenches</a:t>
            </a:r>
          </a:p>
        </p:txBody>
      </p:sp>
      <p:graphicFrame>
        <p:nvGraphicFramePr>
          <p:cNvPr id="70669" name="Group 13">
            <a:extLst>
              <a:ext uri="{FF2B5EF4-FFF2-40B4-BE49-F238E27FC236}">
                <a16:creationId xmlns:a16="http://schemas.microsoft.com/office/drawing/2014/main" id="{BE923B50-9A46-444C-8F42-9D4691D0FDAC}"/>
              </a:ext>
            </a:extLst>
          </p:cNvPr>
          <p:cNvGraphicFramePr>
            <a:graphicFrameLocks noGrp="1"/>
          </p:cNvGraphicFramePr>
          <p:nvPr/>
        </p:nvGraphicFramePr>
        <p:xfrm>
          <a:off x="5157788" y="1208088"/>
          <a:ext cx="3657600" cy="54102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Overall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7843" name="Rectangle 58">
            <a:extLst>
              <a:ext uri="{FF2B5EF4-FFF2-40B4-BE49-F238E27FC236}">
                <a16:creationId xmlns:a16="http://schemas.microsoft.com/office/drawing/2014/main" id="{C0C5A38D-6C29-CB41-8D85-953DE47DC917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Number Placeholder 3">
            <a:extLst>
              <a:ext uri="{FF2B5EF4-FFF2-40B4-BE49-F238E27FC236}">
                <a16:creationId xmlns:a16="http://schemas.microsoft.com/office/drawing/2014/main" id="{4EA0F920-5A00-4549-8DC4-D9A332B24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DC4C5368-19B0-154A-8F2D-43B9C630DAC5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5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2755" name="Rectangle 1">
            <a:extLst>
              <a:ext uri="{FF2B5EF4-FFF2-40B4-BE49-F238E27FC236}">
                <a16:creationId xmlns:a16="http://schemas.microsoft.com/office/drawing/2014/main" id="{9D7FAE09-7AEF-1E49-842C-E15416A7B976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2756" name="Rectangle 2">
            <a:extLst>
              <a:ext uri="{FF2B5EF4-FFF2-40B4-BE49-F238E27FC236}">
                <a16:creationId xmlns:a16="http://schemas.microsoft.com/office/drawing/2014/main" id="{388E2B24-533F-D448-AF19-A43877B7F4F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2757" name="Rectangle 3">
            <a:extLst>
              <a:ext uri="{FF2B5EF4-FFF2-40B4-BE49-F238E27FC236}">
                <a16:creationId xmlns:a16="http://schemas.microsoft.com/office/drawing/2014/main" id="{2AF3E120-7C52-294A-AB1B-0AF38A038F1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2758" name="Text Box 4">
            <a:extLst>
              <a:ext uri="{FF2B5EF4-FFF2-40B4-BE49-F238E27FC236}">
                <a16:creationId xmlns:a16="http://schemas.microsoft.com/office/drawing/2014/main" id="{DE6F7001-D83C-0747-8A88-0DE922F9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388D0A3-C3B5-7648-83DD-F68F46BF9118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algn="ctr" eaLnBrk="1" hangingPunct="1"/>
              <a:t>5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202759" name="Picture 5">
            <a:extLst>
              <a:ext uri="{FF2B5EF4-FFF2-40B4-BE49-F238E27FC236}">
                <a16:creationId xmlns:a16="http://schemas.microsoft.com/office/drawing/2014/main" id="{C9C3FC28-A74D-6147-AE81-E811D026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0"/>
            <a:ext cx="9144000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0" name="Rectangle 6">
            <a:extLst>
              <a:ext uri="{FF2B5EF4-FFF2-40B4-BE49-F238E27FC236}">
                <a16:creationId xmlns:a16="http://schemas.microsoft.com/office/drawing/2014/main" id="{E91A41A2-5AB8-8D44-A13B-E8993CEB92B5}"/>
              </a:ext>
            </a:extLst>
          </p:cNvPr>
          <p:cNvSpPr>
            <a:spLocks/>
          </p:cNvSpPr>
          <p:nvPr/>
        </p:nvSpPr>
        <p:spPr bwMode="auto">
          <a:xfrm>
            <a:off x="1066800" y="406400"/>
            <a:ext cx="70088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chemeClr val="tx1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Low income - poor communities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497EDCC-1CDF-1D4E-9871-F774CD2F1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D5E1E5C-FD23-7043-8FD9-9A6ABD6F7B9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48835" name="Group 1">
            <a:extLst>
              <a:ext uri="{FF2B5EF4-FFF2-40B4-BE49-F238E27FC236}">
                <a16:creationId xmlns:a16="http://schemas.microsoft.com/office/drawing/2014/main" id="{CDCEF56F-2137-7B49-9766-8CF1AF2146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8844" name="Rectangle 2">
              <a:extLst>
                <a:ext uri="{FF2B5EF4-FFF2-40B4-BE49-F238E27FC236}">
                  <a16:creationId xmlns:a16="http://schemas.microsoft.com/office/drawing/2014/main" id="{33D215F7-D24E-104B-A7A7-B15B3A3F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8845" name="Rectangle 3">
              <a:extLst>
                <a:ext uri="{FF2B5EF4-FFF2-40B4-BE49-F238E27FC236}">
                  <a16:creationId xmlns:a16="http://schemas.microsoft.com/office/drawing/2014/main" id="{BD11B071-21BA-1845-8A89-AB237E3AA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8836" name="Rectangle 4">
            <a:extLst>
              <a:ext uri="{FF2B5EF4-FFF2-40B4-BE49-F238E27FC236}">
                <a16:creationId xmlns:a16="http://schemas.microsoft.com/office/drawing/2014/main" id="{B1381B41-E370-6342-A9B8-E1740A2ECD9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8837" name="Picture 5">
            <a:extLst>
              <a:ext uri="{FF2B5EF4-FFF2-40B4-BE49-F238E27FC236}">
                <a16:creationId xmlns:a16="http://schemas.microsoft.com/office/drawing/2014/main" id="{726B0019-C94D-CF47-A0E8-6668C3EE15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Rectangle 6">
            <a:extLst>
              <a:ext uri="{FF2B5EF4-FFF2-40B4-BE49-F238E27FC236}">
                <a16:creationId xmlns:a16="http://schemas.microsoft.com/office/drawing/2014/main" id="{C9F2109D-AA3D-8C47-98CB-DEBE56DB3AA7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8839" name="Text Box 7">
            <a:extLst>
              <a:ext uri="{FF2B5EF4-FFF2-40B4-BE49-F238E27FC236}">
                <a16:creationId xmlns:a16="http://schemas.microsoft.com/office/drawing/2014/main" id="{B719F037-2389-0848-A55F-60E31A2F8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D0C5049-CC29-7F49-96DE-EEBCA2DA939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48840" name="Picture 8">
            <a:extLst>
              <a:ext uri="{FF2B5EF4-FFF2-40B4-BE49-F238E27FC236}">
                <a16:creationId xmlns:a16="http://schemas.microsoft.com/office/drawing/2014/main" id="{8AC2E39D-866A-0B4D-9E9C-DAA21E07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1" name="Rectangle 9">
            <a:extLst>
              <a:ext uri="{FF2B5EF4-FFF2-40B4-BE49-F238E27FC236}">
                <a16:creationId xmlns:a16="http://schemas.microsoft.com/office/drawing/2014/main" id="{B099FDF2-1738-5C40-8753-1A87991334DB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22367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Onsite systems</a:t>
            </a:r>
          </a:p>
        </p:txBody>
      </p:sp>
      <p:sp>
        <p:nvSpPr>
          <p:cNvPr id="248842" name="AutoShape 10">
            <a:extLst>
              <a:ext uri="{FF2B5EF4-FFF2-40B4-BE49-F238E27FC236}">
                <a16:creationId xmlns:a16="http://schemas.microsoft.com/office/drawing/2014/main" id="{05420825-22DC-114A-B463-E5A2D02B75FD}"/>
              </a:ext>
            </a:extLst>
          </p:cNvPr>
          <p:cNvSpPr>
            <a:spLocks/>
          </p:cNvSpPr>
          <p:nvPr/>
        </p:nvSpPr>
        <p:spPr bwMode="auto">
          <a:xfrm>
            <a:off x="4749800" y="4051300"/>
            <a:ext cx="2616200" cy="533400"/>
          </a:xfrm>
          <a:prstGeom prst="roundRect">
            <a:avLst>
              <a:gd name="adj" fmla="val 35713"/>
            </a:avLst>
          </a:prstGeom>
          <a:noFill/>
          <a:ln w="25400">
            <a:solidFill>
              <a:srgbClr val="D90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48843" name="Rectangle 11">
            <a:extLst>
              <a:ext uri="{FF2B5EF4-FFF2-40B4-BE49-F238E27FC236}">
                <a16:creationId xmlns:a16="http://schemas.microsoft.com/office/drawing/2014/main" id="{46109EF2-C3BE-1D41-87B6-60B916CFD0F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1">
            <a:extLst>
              <a:ext uri="{FF2B5EF4-FFF2-40B4-BE49-F238E27FC236}">
                <a16:creationId xmlns:a16="http://schemas.microsoft.com/office/drawing/2014/main" id="{7A2ED7EF-B029-D247-A6FF-952144436BD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49878" name="Rectangle 2">
              <a:extLst>
                <a:ext uri="{FF2B5EF4-FFF2-40B4-BE49-F238E27FC236}">
                  <a16:creationId xmlns:a16="http://schemas.microsoft.com/office/drawing/2014/main" id="{D200F3F8-2B97-E148-82D4-16E83A4F1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9879" name="Rectangle 3">
              <a:extLst>
                <a:ext uri="{FF2B5EF4-FFF2-40B4-BE49-F238E27FC236}">
                  <a16:creationId xmlns:a16="http://schemas.microsoft.com/office/drawing/2014/main" id="{EC733C36-7242-824E-BC3B-D41FCBE0B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9859" name="Text Box 4">
            <a:extLst>
              <a:ext uri="{FF2B5EF4-FFF2-40B4-BE49-F238E27FC236}">
                <a16:creationId xmlns:a16="http://schemas.microsoft.com/office/drawing/2014/main" id="{D5293A93-738D-AD40-8172-96A589BF9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B6A3CC0-863D-3B4C-96F9-C3CBD6828EC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49860" name="Rectangle 5">
            <a:extLst>
              <a:ext uri="{FF2B5EF4-FFF2-40B4-BE49-F238E27FC236}">
                <a16:creationId xmlns:a16="http://schemas.microsoft.com/office/drawing/2014/main" id="{4D6AD54D-40CF-7F49-8B97-A93933FB71B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49861" name="Picture 6">
            <a:extLst>
              <a:ext uri="{FF2B5EF4-FFF2-40B4-BE49-F238E27FC236}">
                <a16:creationId xmlns:a16="http://schemas.microsoft.com/office/drawing/2014/main" id="{447D18C3-523C-854C-B1BF-7CE218A3038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Rectangle 7">
            <a:extLst>
              <a:ext uri="{FF2B5EF4-FFF2-40B4-BE49-F238E27FC236}">
                <a16:creationId xmlns:a16="http://schemas.microsoft.com/office/drawing/2014/main" id="{E2151846-30B6-374D-AF5C-C0FB5674D1F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49863" name="Rectangle 8">
            <a:extLst>
              <a:ext uri="{FF2B5EF4-FFF2-40B4-BE49-F238E27FC236}">
                <a16:creationId xmlns:a16="http://schemas.microsoft.com/office/drawing/2014/main" id="{BF3D1A39-021E-EF45-8BE3-24E8E429CE08}"/>
              </a:ext>
            </a:extLst>
          </p:cNvPr>
          <p:cNvSpPr>
            <a:spLocks/>
          </p:cNvSpPr>
          <p:nvPr/>
        </p:nvSpPr>
        <p:spPr bwMode="auto">
          <a:xfrm rot="5400000">
            <a:off x="-1444625" y="2155825"/>
            <a:ext cx="41021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 PLANT AND ENVIRONMENTAL SCIENCES</a:t>
            </a:r>
          </a:p>
        </p:txBody>
      </p:sp>
      <p:grpSp>
        <p:nvGrpSpPr>
          <p:cNvPr id="249864" name="Group 9">
            <a:extLst>
              <a:ext uri="{FF2B5EF4-FFF2-40B4-BE49-F238E27FC236}">
                <a16:creationId xmlns:a16="http://schemas.microsoft.com/office/drawing/2014/main" id="{7FF38697-B0FC-C14E-B579-97C6D6CAA2F1}"/>
              </a:ext>
            </a:extLst>
          </p:cNvPr>
          <p:cNvGrpSpPr>
            <a:grpSpLocks/>
          </p:cNvGrpSpPr>
          <p:nvPr/>
        </p:nvGrpSpPr>
        <p:grpSpPr bwMode="auto">
          <a:xfrm>
            <a:off x="-838200" y="0"/>
            <a:ext cx="10801350" cy="7561263"/>
            <a:chOff x="0" y="0"/>
            <a:chExt cx="6804" cy="4763"/>
          </a:xfrm>
        </p:grpSpPr>
        <p:sp>
          <p:nvSpPr>
            <p:cNvPr id="249876" name="Rectangle 10">
              <a:extLst>
                <a:ext uri="{FF2B5EF4-FFF2-40B4-BE49-F238E27FC236}">
                  <a16:creationId xmlns:a16="http://schemas.microsoft.com/office/drawing/2014/main" id="{884324B2-205E-5D46-BACC-159D507CF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804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pic>
          <p:nvPicPr>
            <p:cNvPr id="249877" name="Picture 11">
              <a:extLst>
                <a:ext uri="{FF2B5EF4-FFF2-40B4-BE49-F238E27FC236}">
                  <a16:creationId xmlns:a16="http://schemas.microsoft.com/office/drawing/2014/main" id="{0BB41F80-2C47-3A45-BD23-D1B1ADA87B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04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9865" name="Group 12">
            <a:extLst>
              <a:ext uri="{FF2B5EF4-FFF2-40B4-BE49-F238E27FC236}">
                <a16:creationId xmlns:a16="http://schemas.microsoft.com/office/drawing/2014/main" id="{F9538650-2990-2B47-909D-8067BF2EDE9C}"/>
              </a:ext>
            </a:extLst>
          </p:cNvPr>
          <p:cNvGrpSpPr>
            <a:grpSpLocks/>
          </p:cNvGrpSpPr>
          <p:nvPr/>
        </p:nvGrpSpPr>
        <p:grpSpPr bwMode="auto">
          <a:xfrm>
            <a:off x="-228600" y="-304800"/>
            <a:ext cx="9601200" cy="533400"/>
            <a:chOff x="0" y="0"/>
            <a:chExt cx="6048" cy="336"/>
          </a:xfrm>
        </p:grpSpPr>
        <p:sp>
          <p:nvSpPr>
            <p:cNvPr id="249874" name="Rectangle 13">
              <a:extLst>
                <a:ext uri="{FF2B5EF4-FFF2-40B4-BE49-F238E27FC236}">
                  <a16:creationId xmlns:a16="http://schemas.microsoft.com/office/drawing/2014/main" id="{54F3B0D0-A7D8-514A-B935-00C639E3B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048" cy="33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9875" name="Rectangle 14">
              <a:extLst>
                <a:ext uri="{FF2B5EF4-FFF2-40B4-BE49-F238E27FC236}">
                  <a16:creationId xmlns:a16="http://schemas.microsoft.com/office/drawing/2014/main" id="{B61AEEC9-6DD0-CC41-AFED-600F041BD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04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49866" name="Group 15">
            <a:extLst>
              <a:ext uri="{FF2B5EF4-FFF2-40B4-BE49-F238E27FC236}">
                <a16:creationId xmlns:a16="http://schemas.microsoft.com/office/drawing/2014/main" id="{6DC3E59B-31B4-C845-985C-2442C80B3A8B}"/>
              </a:ext>
            </a:extLst>
          </p:cNvPr>
          <p:cNvGrpSpPr>
            <a:grpSpLocks/>
          </p:cNvGrpSpPr>
          <p:nvPr/>
        </p:nvGrpSpPr>
        <p:grpSpPr bwMode="auto">
          <a:xfrm>
            <a:off x="-228600" y="6096000"/>
            <a:ext cx="10287000" cy="1600200"/>
            <a:chOff x="0" y="0"/>
            <a:chExt cx="6480" cy="1008"/>
          </a:xfrm>
        </p:grpSpPr>
        <p:sp>
          <p:nvSpPr>
            <p:cNvPr id="249872" name="Rectangle 16">
              <a:extLst>
                <a:ext uri="{FF2B5EF4-FFF2-40B4-BE49-F238E27FC236}">
                  <a16:creationId xmlns:a16="http://schemas.microsoft.com/office/drawing/2014/main" id="{7F8076E9-C18C-BC40-BF26-1A36150B0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80" cy="100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49873" name="Rectangle 17">
              <a:extLst>
                <a:ext uri="{FF2B5EF4-FFF2-40B4-BE49-F238E27FC236}">
                  <a16:creationId xmlns:a16="http://schemas.microsoft.com/office/drawing/2014/main" id="{85C2E42C-D041-734A-A2CF-88F9846EB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8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49867" name="Line 18">
            <a:extLst>
              <a:ext uri="{FF2B5EF4-FFF2-40B4-BE49-F238E27FC236}">
                <a16:creationId xmlns:a16="http://schemas.microsoft.com/office/drawing/2014/main" id="{E2FF31F1-EC18-F943-9146-53EC0DCF47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2362200"/>
            <a:ext cx="457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68" name="Rectangle 19">
            <a:extLst>
              <a:ext uri="{FF2B5EF4-FFF2-40B4-BE49-F238E27FC236}">
                <a16:creationId xmlns:a16="http://schemas.microsoft.com/office/drawing/2014/main" id="{9C6A5080-41DC-1D46-BD97-C47F2C032AB2}"/>
              </a:ext>
            </a:extLst>
          </p:cNvPr>
          <p:cNvSpPr>
            <a:spLocks/>
          </p:cNvSpPr>
          <p:nvPr/>
        </p:nvSpPr>
        <p:spPr bwMode="auto">
          <a:xfrm>
            <a:off x="6232525" y="2803525"/>
            <a:ext cx="306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7</a:t>
            </a:r>
          </a:p>
        </p:txBody>
      </p:sp>
      <p:sp>
        <p:nvSpPr>
          <p:cNvPr id="249869" name="Rectangle 20">
            <a:extLst>
              <a:ext uri="{FF2B5EF4-FFF2-40B4-BE49-F238E27FC236}">
                <a16:creationId xmlns:a16="http://schemas.microsoft.com/office/drawing/2014/main" id="{B16731A2-A8DB-BD48-9B8A-33A467AFDD11}"/>
              </a:ext>
            </a:extLst>
          </p:cNvPr>
          <p:cNvSpPr>
            <a:spLocks/>
          </p:cNvSpPr>
          <p:nvPr/>
        </p:nvSpPr>
        <p:spPr bwMode="auto">
          <a:xfrm>
            <a:off x="5789613" y="1524000"/>
            <a:ext cx="4067175" cy="863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Times" pitchFamily="2" charset="0"/>
                <a:sym typeface="Times" pitchFamily="2" charset="0"/>
              </a:rPr>
              <a:t>Domestic WW: 7 - 9 m3/person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Times" pitchFamily="2" charset="0"/>
                <a:sym typeface="Times" pitchFamily="2" charset="0"/>
              </a:rPr>
              <a:t>Greywater:        2- 3</a:t>
            </a:r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 </a:t>
            </a:r>
            <a:r>
              <a:rPr lang="en-US" altLang="en-US">
                <a:solidFill>
                  <a:srgbClr val="FFFFFF"/>
                </a:solidFill>
                <a:latin typeface="Times" pitchFamily="2" charset="0"/>
                <a:sym typeface="Times" pitchFamily="2" charset="0"/>
              </a:rPr>
              <a:t>m3/person</a:t>
            </a:r>
          </a:p>
        </p:txBody>
      </p:sp>
      <p:sp>
        <p:nvSpPr>
          <p:cNvPr id="249870" name="Rectangle 21">
            <a:extLst>
              <a:ext uri="{FF2B5EF4-FFF2-40B4-BE49-F238E27FC236}">
                <a16:creationId xmlns:a16="http://schemas.microsoft.com/office/drawing/2014/main" id="{E9F01B67-C7AE-F04C-83A9-9360E8D25CDB}"/>
              </a:ext>
            </a:extLst>
          </p:cNvPr>
          <p:cNvSpPr>
            <a:spLocks/>
          </p:cNvSpPr>
          <p:nvPr/>
        </p:nvSpPr>
        <p:spPr bwMode="auto">
          <a:xfrm>
            <a:off x="5105400" y="4479925"/>
            <a:ext cx="17541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40 m</a:t>
            </a:r>
            <a:r>
              <a:rPr lang="en-US" altLang="en-US" baseline="300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2</a:t>
            </a:r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/family</a:t>
            </a:r>
          </a:p>
        </p:txBody>
      </p:sp>
      <p:sp>
        <p:nvSpPr>
          <p:cNvPr id="249871" name="Rectangle 22">
            <a:extLst>
              <a:ext uri="{FF2B5EF4-FFF2-40B4-BE49-F238E27FC236}">
                <a16:creationId xmlns:a16="http://schemas.microsoft.com/office/drawing/2014/main" id="{5D35F0C8-9C12-084C-B642-8084986A772C}"/>
              </a:ext>
            </a:extLst>
          </p:cNvPr>
          <p:cNvSpPr>
            <a:spLocks/>
          </p:cNvSpPr>
          <p:nvPr/>
        </p:nvSpPr>
        <p:spPr bwMode="auto">
          <a:xfrm>
            <a:off x="266700" y="304800"/>
            <a:ext cx="7848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FF"/>
                </a:solidFill>
                <a:cs typeface="Arial" panose="020B0604020202020204" pitchFamily="34" charset="0"/>
              </a:rPr>
              <a:t>Constructed wetlands / filterbeds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32137ED-CF3E-4642-A389-F46D89A051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C4F5B50-FECA-EB4B-99DF-4B3DE2D29BC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50883" name="Group 1">
            <a:extLst>
              <a:ext uri="{FF2B5EF4-FFF2-40B4-BE49-F238E27FC236}">
                <a16:creationId xmlns:a16="http://schemas.microsoft.com/office/drawing/2014/main" id="{A387EC2D-F2F3-CE43-A979-B41096B83E4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0895" name="Rectangle 2">
              <a:extLst>
                <a:ext uri="{FF2B5EF4-FFF2-40B4-BE49-F238E27FC236}">
                  <a16:creationId xmlns:a16="http://schemas.microsoft.com/office/drawing/2014/main" id="{E1CB832A-795A-854C-B07B-23DE26E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0896" name="Rectangle 3">
              <a:extLst>
                <a:ext uri="{FF2B5EF4-FFF2-40B4-BE49-F238E27FC236}">
                  <a16:creationId xmlns:a16="http://schemas.microsoft.com/office/drawing/2014/main" id="{C41C57E7-9804-5F43-AC8A-9D1C79803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0884" name="Rectangle 4">
            <a:extLst>
              <a:ext uri="{FF2B5EF4-FFF2-40B4-BE49-F238E27FC236}">
                <a16:creationId xmlns:a16="http://schemas.microsoft.com/office/drawing/2014/main" id="{738EAAFF-80C5-7E49-AE4C-94E4A5C5708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0885" name="Picture 5">
            <a:extLst>
              <a:ext uri="{FF2B5EF4-FFF2-40B4-BE49-F238E27FC236}">
                <a16:creationId xmlns:a16="http://schemas.microsoft.com/office/drawing/2014/main" id="{AFA260A3-571B-6040-8788-3E8B6A4F6E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Rectangle 6">
            <a:extLst>
              <a:ext uri="{FF2B5EF4-FFF2-40B4-BE49-F238E27FC236}">
                <a16:creationId xmlns:a16="http://schemas.microsoft.com/office/drawing/2014/main" id="{91148E2A-A382-6D4C-8D88-5FB25FA968F8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50887" name="Rectangle 7">
            <a:extLst>
              <a:ext uri="{FF2B5EF4-FFF2-40B4-BE49-F238E27FC236}">
                <a16:creationId xmlns:a16="http://schemas.microsoft.com/office/drawing/2014/main" id="{F02D5C32-3D9C-B14C-A6FD-2CD65622F13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Constructed wetland/Filterbed</a:t>
            </a:r>
          </a:p>
        </p:txBody>
      </p:sp>
      <p:sp>
        <p:nvSpPr>
          <p:cNvPr id="250888" name="Text Box 8">
            <a:extLst>
              <a:ext uri="{FF2B5EF4-FFF2-40B4-BE49-F238E27FC236}">
                <a16:creationId xmlns:a16="http://schemas.microsoft.com/office/drawing/2014/main" id="{798A9A4F-2E15-8C42-93EB-99D73806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DE3F1328-B0D8-E544-8FAF-6D0B9DB56A6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50889" name="Picture 9">
            <a:extLst>
              <a:ext uri="{FF2B5EF4-FFF2-40B4-BE49-F238E27FC236}">
                <a16:creationId xmlns:a16="http://schemas.microsoft.com/office/drawing/2014/main" id="{0A1DFA02-5B76-DE4C-AA04-D6D6049AFB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74925"/>
            <a:ext cx="69977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90" name="Rectangle 10">
            <a:extLst>
              <a:ext uri="{FF2B5EF4-FFF2-40B4-BE49-F238E27FC236}">
                <a16:creationId xmlns:a16="http://schemas.microsoft.com/office/drawing/2014/main" id="{D8A5780E-B616-E24F-AA34-64ADD8DC38B2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50891" name="Rectangle 11">
            <a:extLst>
              <a:ext uri="{FF2B5EF4-FFF2-40B4-BE49-F238E27FC236}">
                <a16:creationId xmlns:a16="http://schemas.microsoft.com/office/drawing/2014/main" id="{688310C3-585A-5643-B8C9-5F67EAFC495A}"/>
              </a:ext>
            </a:extLst>
          </p:cNvPr>
          <p:cNvSpPr>
            <a:spLocks/>
          </p:cNvSpPr>
          <p:nvPr/>
        </p:nvSpPr>
        <p:spPr bwMode="auto">
          <a:xfrm>
            <a:off x="3124200" y="2438400"/>
            <a:ext cx="1001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Septic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tank</a:t>
            </a:r>
          </a:p>
        </p:txBody>
      </p:sp>
      <p:sp>
        <p:nvSpPr>
          <p:cNvPr id="250892" name="Rectangle 12">
            <a:extLst>
              <a:ext uri="{FF2B5EF4-FFF2-40B4-BE49-F238E27FC236}">
                <a16:creationId xmlns:a16="http://schemas.microsoft.com/office/drawing/2014/main" id="{80520D97-9892-AE43-AF0A-8AC70D17746B}"/>
              </a:ext>
            </a:extLst>
          </p:cNvPr>
          <p:cNvSpPr>
            <a:spLocks/>
          </p:cNvSpPr>
          <p:nvPr/>
        </p:nvSpPr>
        <p:spPr bwMode="auto">
          <a:xfrm>
            <a:off x="4546600" y="2311400"/>
            <a:ext cx="9509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250893" name="Rectangle 13">
            <a:extLst>
              <a:ext uri="{FF2B5EF4-FFF2-40B4-BE49-F238E27FC236}">
                <a16:creationId xmlns:a16="http://schemas.microsoft.com/office/drawing/2014/main" id="{F4B83A72-16B2-7849-9BF8-02EC05D1956C}"/>
              </a:ext>
            </a:extLst>
          </p:cNvPr>
          <p:cNvSpPr>
            <a:spLocks/>
          </p:cNvSpPr>
          <p:nvPr/>
        </p:nvSpPr>
        <p:spPr bwMode="auto">
          <a:xfrm>
            <a:off x="7277100" y="2311400"/>
            <a:ext cx="1169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Biofilter</a:t>
            </a:r>
          </a:p>
        </p:txBody>
      </p:sp>
      <p:sp>
        <p:nvSpPr>
          <p:cNvPr id="250894" name="Rectangle 14">
            <a:extLst>
              <a:ext uri="{FF2B5EF4-FFF2-40B4-BE49-F238E27FC236}">
                <a16:creationId xmlns:a16="http://schemas.microsoft.com/office/drawing/2014/main" id="{AA1AA273-0D27-9048-8DA4-C51BF1E95B9A}"/>
              </a:ext>
            </a:extLst>
          </p:cNvPr>
          <p:cNvSpPr>
            <a:spLocks/>
          </p:cNvSpPr>
          <p:nvPr/>
        </p:nvSpPr>
        <p:spPr bwMode="auto">
          <a:xfrm>
            <a:off x="5815013" y="4978400"/>
            <a:ext cx="24082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Subsurface flow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filterbed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06" name="Group 1">
            <a:extLst>
              <a:ext uri="{FF2B5EF4-FFF2-40B4-BE49-F238E27FC236}">
                <a16:creationId xmlns:a16="http://schemas.microsoft.com/office/drawing/2014/main" id="{1A5C3CB6-D98E-B042-9561-4CB633AF74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2080" name="Rectangle 2">
              <a:extLst>
                <a:ext uri="{FF2B5EF4-FFF2-40B4-BE49-F238E27FC236}">
                  <a16:creationId xmlns:a16="http://schemas.microsoft.com/office/drawing/2014/main" id="{919D4A0C-AC3C-3D4F-B959-BA915444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2081" name="Rectangle 3">
              <a:extLst>
                <a:ext uri="{FF2B5EF4-FFF2-40B4-BE49-F238E27FC236}">
                  <a16:creationId xmlns:a16="http://schemas.microsoft.com/office/drawing/2014/main" id="{EF465C81-2E44-7E4A-B1CE-4FAD75680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1907" name="Text Box 4">
            <a:extLst>
              <a:ext uri="{FF2B5EF4-FFF2-40B4-BE49-F238E27FC236}">
                <a16:creationId xmlns:a16="http://schemas.microsoft.com/office/drawing/2014/main" id="{71508314-203E-AE49-8CFC-7EA2F0C0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8A3610C-1877-A043-875E-47FD75C3C84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51908" name="Rectangle 5">
            <a:extLst>
              <a:ext uri="{FF2B5EF4-FFF2-40B4-BE49-F238E27FC236}">
                <a16:creationId xmlns:a16="http://schemas.microsoft.com/office/drawing/2014/main" id="{75D863B5-E579-F847-A9BA-D99A64088ED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1909" name="Picture 6">
            <a:extLst>
              <a:ext uri="{FF2B5EF4-FFF2-40B4-BE49-F238E27FC236}">
                <a16:creationId xmlns:a16="http://schemas.microsoft.com/office/drawing/2014/main" id="{61D910C0-61EB-CE4B-906B-4EBEABB2A69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0" name="Rectangle 7">
            <a:extLst>
              <a:ext uri="{FF2B5EF4-FFF2-40B4-BE49-F238E27FC236}">
                <a16:creationId xmlns:a16="http://schemas.microsoft.com/office/drawing/2014/main" id="{A43D5166-CE36-5B45-84D1-8A5CB856EE3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grpSp>
        <p:nvGrpSpPr>
          <p:cNvPr id="251911" name="Group 8">
            <a:extLst>
              <a:ext uri="{FF2B5EF4-FFF2-40B4-BE49-F238E27FC236}">
                <a16:creationId xmlns:a16="http://schemas.microsoft.com/office/drawing/2014/main" id="{ECBE0337-2E12-7246-8A14-5E736C81B3E4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003425"/>
            <a:ext cx="7124700" cy="2832100"/>
            <a:chOff x="0" y="0"/>
            <a:chExt cx="4488" cy="1784"/>
          </a:xfrm>
        </p:grpSpPr>
        <p:grpSp>
          <p:nvGrpSpPr>
            <p:cNvPr id="251917" name="Group 9">
              <a:extLst>
                <a:ext uri="{FF2B5EF4-FFF2-40B4-BE49-F238E27FC236}">
                  <a16:creationId xmlns:a16="http://schemas.microsoft.com/office/drawing/2014/main" id="{B4FA1223-1E09-7D43-B72B-5408511A6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40"/>
              <a:ext cx="1405" cy="504"/>
              <a:chOff x="0" y="0"/>
              <a:chExt cx="1405" cy="504"/>
            </a:xfrm>
          </p:grpSpPr>
          <p:sp>
            <p:nvSpPr>
              <p:cNvPr id="252078" name="AutoShape 10">
                <a:extLst>
                  <a:ext uri="{FF2B5EF4-FFF2-40B4-BE49-F238E27FC236}">
                    <a16:creationId xmlns:a16="http://schemas.microsoft.com/office/drawing/2014/main" id="{C50CC31D-EB5A-7548-BABA-1AC7410DE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05" cy="50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0538"/>
                    </a:moveTo>
                    <a:cubicBezTo>
                      <a:pt x="867" y="20184"/>
                      <a:pt x="1697" y="19741"/>
                      <a:pt x="2576" y="19475"/>
                    </a:cubicBezTo>
                    <a:cubicBezTo>
                      <a:pt x="3951" y="18457"/>
                      <a:pt x="3220" y="18634"/>
                      <a:pt x="4756" y="19121"/>
                    </a:cubicBezTo>
                    <a:cubicBezTo>
                      <a:pt x="5066" y="19475"/>
                      <a:pt x="5437" y="19608"/>
                      <a:pt x="5747" y="20184"/>
                    </a:cubicBezTo>
                    <a:cubicBezTo>
                      <a:pt x="6106" y="20803"/>
                      <a:pt x="6329" y="21202"/>
                      <a:pt x="6738" y="21600"/>
                    </a:cubicBezTo>
                    <a:cubicBezTo>
                      <a:pt x="7976" y="20848"/>
                      <a:pt x="9314" y="21511"/>
                      <a:pt x="10602" y="21246"/>
                    </a:cubicBezTo>
                    <a:cubicBezTo>
                      <a:pt x="11333" y="20803"/>
                      <a:pt x="11989" y="21113"/>
                      <a:pt x="12782" y="20892"/>
                    </a:cubicBezTo>
                    <a:cubicBezTo>
                      <a:pt x="13265" y="20449"/>
                      <a:pt x="13661" y="19564"/>
                      <a:pt x="14169" y="19121"/>
                    </a:cubicBezTo>
                    <a:cubicBezTo>
                      <a:pt x="14974" y="16952"/>
                      <a:pt x="16646" y="13456"/>
                      <a:pt x="17637" y="13102"/>
                    </a:cubicBezTo>
                    <a:cubicBezTo>
                      <a:pt x="18306" y="12128"/>
                      <a:pt x="18950" y="4205"/>
                      <a:pt x="19717" y="4603"/>
                    </a:cubicBezTo>
                    <a:cubicBezTo>
                      <a:pt x="20448" y="3718"/>
                      <a:pt x="19247" y="4205"/>
                      <a:pt x="20807" y="3541"/>
                    </a:cubicBezTo>
                    <a:cubicBezTo>
                      <a:pt x="21377" y="3275"/>
                      <a:pt x="21266" y="3010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79" name="Rectangle 11">
                <a:extLst>
                  <a:ext uri="{FF2B5EF4-FFF2-40B4-BE49-F238E27FC236}">
                    <a16:creationId xmlns:a16="http://schemas.microsoft.com/office/drawing/2014/main" id="{341AFC41-5849-9F45-986B-97CEBAA28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0"/>
                <a:ext cx="8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sp>
          <p:nvSpPr>
            <p:cNvPr id="251918" name="Line 12">
              <a:extLst>
                <a:ext uri="{FF2B5EF4-FFF2-40B4-BE49-F238E27FC236}">
                  <a16:creationId xmlns:a16="http://schemas.microsoft.com/office/drawing/2014/main" id="{9F92D912-7670-F44F-A951-00FCEA08C7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4" y="1227"/>
              <a:ext cx="119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1919" name="Group 13">
              <a:extLst>
                <a:ext uri="{FF2B5EF4-FFF2-40B4-BE49-F238E27FC236}">
                  <a16:creationId xmlns:a16="http://schemas.microsoft.com/office/drawing/2014/main" id="{0CDBF260-37D5-9B45-83F2-65D6B28D1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6" y="1049"/>
              <a:ext cx="83" cy="403"/>
              <a:chOff x="0" y="0"/>
              <a:chExt cx="83" cy="402"/>
            </a:xfrm>
          </p:grpSpPr>
          <p:sp>
            <p:nvSpPr>
              <p:cNvPr id="252076" name="Rectangle 14">
                <a:extLst>
                  <a:ext uri="{FF2B5EF4-FFF2-40B4-BE49-F238E27FC236}">
                    <a16:creationId xmlns:a16="http://schemas.microsoft.com/office/drawing/2014/main" id="{9ECF1A6F-EE3E-6448-9864-E9F0A187A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18"/>
                <a:ext cx="33" cy="1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77" name="Rectangle 15">
                <a:extLst>
                  <a:ext uri="{FF2B5EF4-FFF2-40B4-BE49-F238E27FC236}">
                    <a16:creationId xmlns:a16="http://schemas.microsoft.com/office/drawing/2014/main" id="{81646BB8-5AE4-1345-8462-E1D0B555D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0" name="Group 16">
              <a:extLst>
                <a:ext uri="{FF2B5EF4-FFF2-40B4-BE49-F238E27FC236}">
                  <a16:creationId xmlns:a16="http://schemas.microsoft.com/office/drawing/2014/main" id="{684D0AA2-C09D-3D4C-AF57-A25E0153C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8" y="0"/>
              <a:ext cx="217" cy="681"/>
              <a:chOff x="0" y="0"/>
              <a:chExt cx="217" cy="681"/>
            </a:xfrm>
          </p:grpSpPr>
          <p:grpSp>
            <p:nvGrpSpPr>
              <p:cNvPr id="252067" name="Group 17">
                <a:extLst>
                  <a:ext uri="{FF2B5EF4-FFF2-40B4-BE49-F238E27FC236}">
                    <a16:creationId xmlns:a16="http://schemas.microsoft.com/office/drawing/2014/main" id="{B1BD15A0-0DCF-404C-9ED3-7C615D1DF3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56"/>
                <a:ext cx="83" cy="402"/>
                <a:chOff x="0" y="0"/>
                <a:chExt cx="83" cy="402"/>
              </a:xfrm>
            </p:grpSpPr>
            <p:sp>
              <p:nvSpPr>
                <p:cNvPr id="252074" name="AutoShape 18">
                  <a:extLst>
                    <a:ext uri="{FF2B5EF4-FFF2-40B4-BE49-F238E27FC236}">
                      <a16:creationId xmlns:a16="http://schemas.microsoft.com/office/drawing/2014/main" id="{A7E6108E-0EFD-074D-BCA4-FAA81543F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60"/>
                  <a:ext cx="82" cy="290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75" name="Rectangle 19">
                  <a:extLst>
                    <a:ext uri="{FF2B5EF4-FFF2-40B4-BE49-F238E27FC236}">
                      <a16:creationId xmlns:a16="http://schemas.microsoft.com/office/drawing/2014/main" id="{34F84B40-89E5-6D4E-9378-4720A564C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68" name="Group 20">
                <a:extLst>
                  <a:ext uri="{FF2B5EF4-FFF2-40B4-BE49-F238E27FC236}">
                    <a16:creationId xmlns:a16="http://schemas.microsoft.com/office/drawing/2014/main" id="{A517F994-16E5-AA41-A397-B231786B2F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" y="278"/>
                <a:ext cx="83" cy="403"/>
                <a:chOff x="0" y="0"/>
                <a:chExt cx="83" cy="402"/>
              </a:xfrm>
            </p:grpSpPr>
            <p:sp>
              <p:nvSpPr>
                <p:cNvPr id="252072" name="AutoShape 21">
                  <a:extLst>
                    <a:ext uri="{FF2B5EF4-FFF2-40B4-BE49-F238E27FC236}">
                      <a16:creationId xmlns:a16="http://schemas.microsoft.com/office/drawing/2014/main" id="{510CC959-04CE-4945-AB60-8BBFE9EC9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" y="64"/>
                  <a:ext cx="72" cy="273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73" name="Rectangle 22">
                  <a:extLst>
                    <a:ext uri="{FF2B5EF4-FFF2-40B4-BE49-F238E27FC236}">
                      <a16:creationId xmlns:a16="http://schemas.microsoft.com/office/drawing/2014/main" id="{90A716F3-79F6-2D45-BC2E-12A2479C8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69" name="Group 23">
                <a:extLst>
                  <a:ext uri="{FF2B5EF4-FFF2-40B4-BE49-F238E27FC236}">
                    <a16:creationId xmlns:a16="http://schemas.microsoft.com/office/drawing/2014/main" id="{54D59A09-2AB9-7141-AA67-B8C9473A7D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" y="0"/>
                <a:ext cx="140" cy="402"/>
                <a:chOff x="0" y="0"/>
                <a:chExt cx="139" cy="402"/>
              </a:xfrm>
            </p:grpSpPr>
            <p:sp>
              <p:nvSpPr>
                <p:cNvPr id="252070" name="AutoShape 24">
                  <a:extLst>
                    <a:ext uri="{FF2B5EF4-FFF2-40B4-BE49-F238E27FC236}">
                      <a16:creationId xmlns:a16="http://schemas.microsoft.com/office/drawing/2014/main" id="{7D02A6B5-93BA-DE48-A661-F9A76805D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" y="63"/>
                  <a:ext cx="132" cy="267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71" name="Rectangle 25">
                  <a:extLst>
                    <a:ext uri="{FF2B5EF4-FFF2-40B4-BE49-F238E27FC236}">
                      <a16:creationId xmlns:a16="http://schemas.microsoft.com/office/drawing/2014/main" id="{BEE6A842-6318-7F4F-8258-B2AA99054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1921" name="Group 26">
              <a:extLst>
                <a:ext uri="{FF2B5EF4-FFF2-40B4-BE49-F238E27FC236}">
                  <a16:creationId xmlns:a16="http://schemas.microsoft.com/office/drawing/2014/main" id="{82398F7D-72C2-9346-9ACB-639AAD844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8" y="291"/>
              <a:ext cx="175" cy="537"/>
              <a:chOff x="0" y="0"/>
              <a:chExt cx="174" cy="537"/>
            </a:xfrm>
          </p:grpSpPr>
          <p:sp>
            <p:nvSpPr>
              <p:cNvPr id="252065" name="AutoShape 27">
                <a:extLst>
                  <a:ext uri="{FF2B5EF4-FFF2-40B4-BE49-F238E27FC236}">
                    <a16:creationId xmlns:a16="http://schemas.microsoft.com/office/drawing/2014/main" id="{A00F9D22-52AE-3348-93A0-9E17B060E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0"/>
                <a:ext cx="169" cy="537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66" name="Rectangle 28">
                <a:extLst>
                  <a:ext uri="{FF2B5EF4-FFF2-40B4-BE49-F238E27FC236}">
                    <a16:creationId xmlns:a16="http://schemas.microsoft.com/office/drawing/2014/main" id="{DBC8516E-1F44-4747-AE0B-87D0108D1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0"/>
                <a:ext cx="8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2" name="Group 29">
              <a:extLst>
                <a:ext uri="{FF2B5EF4-FFF2-40B4-BE49-F238E27FC236}">
                  <a16:creationId xmlns:a16="http://schemas.microsoft.com/office/drawing/2014/main" id="{85DE6561-5D7F-AC40-BEED-E25A70732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8" y="192"/>
              <a:ext cx="174" cy="538"/>
              <a:chOff x="0" y="0"/>
              <a:chExt cx="174" cy="538"/>
            </a:xfrm>
          </p:grpSpPr>
          <p:sp>
            <p:nvSpPr>
              <p:cNvPr id="252063" name="AutoShape 30">
                <a:extLst>
                  <a:ext uri="{FF2B5EF4-FFF2-40B4-BE49-F238E27FC236}">
                    <a16:creationId xmlns:a16="http://schemas.microsoft.com/office/drawing/2014/main" id="{28AAD10C-89B8-5D44-BB9B-C6E733DBE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0"/>
                <a:ext cx="169" cy="538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64" name="Rectangle 31">
                <a:extLst>
                  <a:ext uri="{FF2B5EF4-FFF2-40B4-BE49-F238E27FC236}">
                    <a16:creationId xmlns:a16="http://schemas.microsoft.com/office/drawing/2014/main" id="{EF3B4F6E-A51F-8642-9CEC-36466233A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1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3" name="Group 32">
              <a:extLst>
                <a:ext uri="{FF2B5EF4-FFF2-40B4-BE49-F238E27FC236}">
                  <a16:creationId xmlns:a16="http://schemas.microsoft.com/office/drawing/2014/main" id="{06800991-DE6F-1A46-87AC-6628224A0AF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01" y="291"/>
              <a:ext cx="187" cy="538"/>
              <a:chOff x="0" y="0"/>
              <a:chExt cx="187" cy="538"/>
            </a:xfrm>
          </p:grpSpPr>
          <p:sp>
            <p:nvSpPr>
              <p:cNvPr id="252061" name="AutoShape 33">
                <a:extLst>
                  <a:ext uri="{FF2B5EF4-FFF2-40B4-BE49-F238E27FC236}">
                    <a16:creationId xmlns:a16="http://schemas.microsoft.com/office/drawing/2014/main" id="{70982A12-24AB-D843-9A98-24D6046A7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69" cy="538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62" name="Rectangle 34">
                <a:extLst>
                  <a:ext uri="{FF2B5EF4-FFF2-40B4-BE49-F238E27FC236}">
                    <a16:creationId xmlns:a16="http://schemas.microsoft.com/office/drawing/2014/main" id="{FB82B2C6-BEF8-4842-A34E-546AE2A1D3A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4" y="51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4" name="Group 35">
              <a:extLst>
                <a:ext uri="{FF2B5EF4-FFF2-40B4-BE49-F238E27FC236}">
                  <a16:creationId xmlns:a16="http://schemas.microsoft.com/office/drawing/2014/main" id="{BEA64A35-9786-7449-A165-EA47769999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5" y="685"/>
              <a:ext cx="83" cy="402"/>
              <a:chOff x="0" y="0"/>
              <a:chExt cx="83" cy="402"/>
            </a:xfrm>
          </p:grpSpPr>
          <p:sp>
            <p:nvSpPr>
              <p:cNvPr id="252059" name="AutoShape 36">
                <a:extLst>
                  <a:ext uri="{FF2B5EF4-FFF2-40B4-BE49-F238E27FC236}">
                    <a16:creationId xmlns:a16="http://schemas.microsoft.com/office/drawing/2014/main" id="{B819CD4B-0DF6-C24B-8955-3C80FA676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31"/>
                <a:ext cx="72" cy="153"/>
              </a:xfrm>
              <a:custGeom>
                <a:avLst/>
                <a:gdLst>
                  <a:gd name="T0" fmla="*/ 0 w 21230"/>
                  <a:gd name="T1" fmla="*/ 0 h 19816"/>
                  <a:gd name="T2" fmla="*/ 21230 w 21230"/>
                  <a:gd name="T3" fmla="*/ 19816 h 19816"/>
                </a:gdLst>
                <a:ahLst/>
                <a:cxnLst/>
                <a:rect l="T0" t="T1" r="T2" b="T3"/>
                <a:pathLst>
                  <a:path w="21230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60" name="Rectangle 37">
                <a:extLst>
                  <a:ext uri="{FF2B5EF4-FFF2-40B4-BE49-F238E27FC236}">
                    <a16:creationId xmlns:a16="http://schemas.microsoft.com/office/drawing/2014/main" id="{33C865A2-9E86-6842-9202-BECBAA7AD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5" name="Group 38">
              <a:extLst>
                <a:ext uri="{FF2B5EF4-FFF2-40B4-BE49-F238E27FC236}">
                  <a16:creationId xmlns:a16="http://schemas.microsoft.com/office/drawing/2014/main" id="{BB5BB3C1-CFB8-8843-ACD9-DE3C8A7AA1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" y="72"/>
              <a:ext cx="828" cy="881"/>
              <a:chOff x="0" y="0"/>
              <a:chExt cx="827" cy="881"/>
            </a:xfrm>
          </p:grpSpPr>
          <p:grpSp>
            <p:nvGrpSpPr>
              <p:cNvPr id="252034" name="Group 39">
                <a:extLst>
                  <a:ext uri="{FF2B5EF4-FFF2-40B4-BE49-F238E27FC236}">
                    <a16:creationId xmlns:a16="http://schemas.microsoft.com/office/drawing/2014/main" id="{D4F917B1-E585-B544-A3F2-349556123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827" cy="881"/>
                <a:chOff x="0" y="0"/>
                <a:chExt cx="827" cy="881"/>
              </a:xfrm>
            </p:grpSpPr>
            <p:grpSp>
              <p:nvGrpSpPr>
                <p:cNvPr id="252047" name="Group 40">
                  <a:extLst>
                    <a:ext uri="{FF2B5EF4-FFF2-40B4-BE49-F238E27FC236}">
                      <a16:creationId xmlns:a16="http://schemas.microsoft.com/office/drawing/2014/main" id="{17AA1B64-5BA1-4F4C-96CD-F4DD1A74D2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>
                  <a:off x="70" y="118"/>
                  <a:ext cx="687" cy="827"/>
                  <a:chOff x="0" y="0"/>
                  <a:chExt cx="686" cy="827"/>
                </a:xfrm>
              </p:grpSpPr>
              <p:sp>
                <p:nvSpPr>
                  <p:cNvPr id="252057" name="AutoShape 41">
                    <a:extLst>
                      <a:ext uri="{FF2B5EF4-FFF2-40B4-BE49-F238E27FC236}">
                        <a16:creationId xmlns:a16="http://schemas.microsoft.com/office/drawing/2014/main" id="{B9B96347-5902-4C43-B19A-4576506E88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86" cy="8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10800" y="0"/>
                        </a:move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2058" name="Rectangle 42">
                    <a:extLst>
                      <a:ext uri="{FF2B5EF4-FFF2-40B4-BE49-F238E27FC236}">
                        <a16:creationId xmlns:a16="http://schemas.microsoft.com/office/drawing/2014/main" id="{F1EA434D-8189-2545-87CA-01B6077C7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61"/>
                    <a:ext cx="80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2048" name="Group 43">
                  <a:extLst>
                    <a:ext uri="{FF2B5EF4-FFF2-40B4-BE49-F238E27FC236}">
                      <a16:creationId xmlns:a16="http://schemas.microsoft.com/office/drawing/2014/main" id="{C7ACB655-E5EF-4F43-AAC7-A574CFAA0A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478"/>
                  <a:ext cx="827" cy="403"/>
                  <a:chOff x="0" y="0"/>
                  <a:chExt cx="827" cy="402"/>
                </a:xfrm>
              </p:grpSpPr>
              <p:sp>
                <p:nvSpPr>
                  <p:cNvPr id="252055" name="Rectangle 44">
                    <a:extLst>
                      <a:ext uri="{FF2B5EF4-FFF2-40B4-BE49-F238E27FC236}">
                        <a16:creationId xmlns:a16="http://schemas.microsoft.com/office/drawing/2014/main" id="{A5BC6E4F-5AE4-B44E-A5CF-3047B8A95A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9"/>
                    <a:ext cx="827" cy="343"/>
                  </a:xfrm>
                  <a:prstGeom prst="rect">
                    <a:avLst/>
                  </a:pr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2056" name="Rectangle 45">
                    <a:extLst>
                      <a:ext uri="{FF2B5EF4-FFF2-40B4-BE49-F238E27FC236}">
                        <a16:creationId xmlns:a16="http://schemas.microsoft.com/office/drawing/2014/main" id="{A6854027-53A4-074A-B806-F2196B1EDF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3" cy="4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2049" name="Group 46">
                  <a:extLst>
                    <a:ext uri="{FF2B5EF4-FFF2-40B4-BE49-F238E27FC236}">
                      <a16:creationId xmlns:a16="http://schemas.microsoft.com/office/drawing/2014/main" id="{C7688A6B-EC06-D04C-8FAA-597F4279F8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47"/>
                  <a:ext cx="822" cy="403"/>
                  <a:chOff x="0" y="0"/>
                  <a:chExt cx="822" cy="402"/>
                </a:xfrm>
              </p:grpSpPr>
              <p:sp>
                <p:nvSpPr>
                  <p:cNvPr id="252053" name="AutoShape 47">
                    <a:extLst>
                      <a:ext uri="{FF2B5EF4-FFF2-40B4-BE49-F238E27FC236}">
                        <a16:creationId xmlns:a16="http://schemas.microsoft.com/office/drawing/2014/main" id="{4385DB33-7E21-1142-97CD-B67285A6F8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41"/>
                    <a:ext cx="822" cy="3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743" y="0"/>
                        </a:moveTo>
                        <a:lnTo>
                          <a:pt x="6951" y="2757"/>
                        </a:lnTo>
                        <a:lnTo>
                          <a:pt x="4883" y="5515"/>
                        </a:lnTo>
                        <a:lnTo>
                          <a:pt x="2470" y="11030"/>
                        </a:lnTo>
                        <a:lnTo>
                          <a:pt x="1091" y="15166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0394" y="13787"/>
                        </a:lnTo>
                        <a:lnTo>
                          <a:pt x="18670" y="8272"/>
                        </a:lnTo>
                        <a:lnTo>
                          <a:pt x="15626" y="3217"/>
                        </a:lnTo>
                        <a:lnTo>
                          <a:pt x="11087" y="0"/>
                        </a:lnTo>
                        <a:lnTo>
                          <a:pt x="11030" y="230"/>
                        </a:lnTo>
                        <a:lnTo>
                          <a:pt x="10743" y="0"/>
                        </a:lnTo>
                        <a:close/>
                        <a:moveTo>
                          <a:pt x="10743" y="0"/>
                        </a:moveTo>
                      </a:path>
                    </a:pathLst>
                  </a:cu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FF66"/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2054" name="Rectangle 48">
                    <a:extLst>
                      <a:ext uri="{FF2B5EF4-FFF2-40B4-BE49-F238E27FC236}">
                        <a16:creationId xmlns:a16="http://schemas.microsoft.com/office/drawing/2014/main" id="{DD5BC338-ED39-D841-BEDC-7A9C75A33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3" cy="4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2050" name="Group 49">
                  <a:extLst>
                    <a:ext uri="{FF2B5EF4-FFF2-40B4-BE49-F238E27FC236}">
                      <a16:creationId xmlns:a16="http://schemas.microsoft.com/office/drawing/2014/main" id="{8943D41F-B6F8-F544-8734-921FE5B81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5" y="0"/>
                  <a:ext cx="84" cy="402"/>
                  <a:chOff x="0" y="0"/>
                  <a:chExt cx="83" cy="402"/>
                </a:xfrm>
              </p:grpSpPr>
              <p:sp>
                <p:nvSpPr>
                  <p:cNvPr id="252051" name="Rectangle 50">
                    <a:extLst>
                      <a:ext uri="{FF2B5EF4-FFF2-40B4-BE49-F238E27FC236}">
                        <a16:creationId xmlns:a16="http://schemas.microsoft.com/office/drawing/2014/main" id="{5949F222-32B8-E643-A596-CC6E3E2F32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89"/>
                    <a:ext cx="15" cy="2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2052" name="Rectangle 51">
                    <a:extLst>
                      <a:ext uri="{FF2B5EF4-FFF2-40B4-BE49-F238E27FC236}">
                        <a16:creationId xmlns:a16="http://schemas.microsoft.com/office/drawing/2014/main" id="{286A6570-13B0-104F-BF14-F63BBD9C36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3" cy="4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</p:grpSp>
          <p:grpSp>
            <p:nvGrpSpPr>
              <p:cNvPr id="252035" name="Group 52">
                <a:extLst>
                  <a:ext uri="{FF2B5EF4-FFF2-40B4-BE49-F238E27FC236}">
                    <a16:creationId xmlns:a16="http://schemas.microsoft.com/office/drawing/2014/main" id="{D6C32B8C-96EC-084C-9031-32D056C9C7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" y="148"/>
                <a:ext cx="299" cy="403"/>
                <a:chOff x="0" y="0"/>
                <a:chExt cx="298" cy="402"/>
              </a:xfrm>
            </p:grpSpPr>
            <p:sp>
              <p:nvSpPr>
                <p:cNvPr id="252045" name="AutoShape 53">
                  <a:extLst>
                    <a:ext uri="{FF2B5EF4-FFF2-40B4-BE49-F238E27FC236}">
                      <a16:creationId xmlns:a16="http://schemas.microsoft.com/office/drawing/2014/main" id="{EAC0113C-6AEC-794D-95B9-A2635779F6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0"/>
                  <a:ext cx="298" cy="32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46" name="Rectangle 54">
                  <a:extLst>
                    <a:ext uri="{FF2B5EF4-FFF2-40B4-BE49-F238E27FC236}">
                      <a16:creationId xmlns:a16="http://schemas.microsoft.com/office/drawing/2014/main" id="{00E1D6F4-C87D-4E44-A81D-D1E31435F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36" name="Group 55">
                <a:extLst>
                  <a:ext uri="{FF2B5EF4-FFF2-40B4-BE49-F238E27FC236}">
                    <a16:creationId xmlns:a16="http://schemas.microsoft.com/office/drawing/2014/main" id="{AF4DCD9D-6E28-0748-ACE1-0D6CC7BE9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01" y="148"/>
                <a:ext cx="298" cy="403"/>
                <a:chOff x="0" y="0"/>
                <a:chExt cx="298" cy="402"/>
              </a:xfrm>
            </p:grpSpPr>
            <p:sp>
              <p:nvSpPr>
                <p:cNvPr id="252043" name="AutoShape 56">
                  <a:extLst>
                    <a:ext uri="{FF2B5EF4-FFF2-40B4-BE49-F238E27FC236}">
                      <a16:creationId xmlns:a16="http://schemas.microsoft.com/office/drawing/2014/main" id="{156BC438-E3D9-E54D-A8B4-4CB2A966B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0"/>
                  <a:ext cx="298" cy="32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44" name="Rectangle 57">
                  <a:extLst>
                    <a:ext uri="{FF2B5EF4-FFF2-40B4-BE49-F238E27FC236}">
                      <a16:creationId xmlns:a16="http://schemas.microsoft.com/office/drawing/2014/main" id="{4835AA8C-DB9E-D940-AA6A-A7B6C97C7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15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37" name="Group 58">
                <a:extLst>
                  <a:ext uri="{FF2B5EF4-FFF2-40B4-BE49-F238E27FC236}">
                    <a16:creationId xmlns:a16="http://schemas.microsoft.com/office/drawing/2014/main" id="{8FC194BC-771C-364C-83A0-AD982B23B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3" y="148"/>
                <a:ext cx="171" cy="403"/>
                <a:chOff x="0" y="0"/>
                <a:chExt cx="170" cy="402"/>
              </a:xfrm>
            </p:grpSpPr>
            <p:sp>
              <p:nvSpPr>
                <p:cNvPr id="252041" name="AutoShape 59">
                  <a:extLst>
                    <a:ext uri="{FF2B5EF4-FFF2-40B4-BE49-F238E27FC236}">
                      <a16:creationId xmlns:a16="http://schemas.microsoft.com/office/drawing/2014/main" id="{CC28DDF0-89B6-BD46-8787-AC8298BC7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0"/>
                  <a:ext cx="170" cy="32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42" name="Rectangle 60">
                  <a:extLst>
                    <a:ext uri="{FF2B5EF4-FFF2-40B4-BE49-F238E27FC236}">
                      <a16:creationId xmlns:a16="http://schemas.microsoft.com/office/drawing/2014/main" id="{377C7FB3-A7B5-E747-B3C0-BDA558CEF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38" name="Group 61">
                <a:extLst>
                  <a:ext uri="{FF2B5EF4-FFF2-40B4-BE49-F238E27FC236}">
                    <a16:creationId xmlns:a16="http://schemas.microsoft.com/office/drawing/2014/main" id="{DFA15173-BB41-6D41-9044-4DE128972D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01" y="148"/>
                <a:ext cx="170" cy="403"/>
                <a:chOff x="0" y="0"/>
                <a:chExt cx="170" cy="402"/>
              </a:xfrm>
            </p:grpSpPr>
            <p:sp>
              <p:nvSpPr>
                <p:cNvPr id="252039" name="AutoShape 62">
                  <a:extLst>
                    <a:ext uri="{FF2B5EF4-FFF2-40B4-BE49-F238E27FC236}">
                      <a16:creationId xmlns:a16="http://schemas.microsoft.com/office/drawing/2014/main" id="{0FB180F9-3348-FD49-AB59-2ADB15F4B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0"/>
                  <a:ext cx="170" cy="32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40" name="Rectangle 63">
                  <a:extLst>
                    <a:ext uri="{FF2B5EF4-FFF2-40B4-BE49-F238E27FC236}">
                      <a16:creationId xmlns:a16="http://schemas.microsoft.com/office/drawing/2014/main" id="{CDC746D5-8297-DA44-9BD8-17220D371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7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1926" name="Group 64">
              <a:extLst>
                <a:ext uri="{FF2B5EF4-FFF2-40B4-BE49-F238E27FC236}">
                  <a16:creationId xmlns:a16="http://schemas.microsoft.com/office/drawing/2014/main" id="{AB9031CD-F808-0C43-B7EE-EEFC74C20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" y="584"/>
              <a:ext cx="1236" cy="1200"/>
              <a:chOff x="0" y="0"/>
              <a:chExt cx="1236" cy="1199"/>
            </a:xfrm>
          </p:grpSpPr>
          <p:grpSp>
            <p:nvGrpSpPr>
              <p:cNvPr id="252016" name="Group 65">
                <a:extLst>
                  <a:ext uri="{FF2B5EF4-FFF2-40B4-BE49-F238E27FC236}">
                    <a16:creationId xmlns:a16="http://schemas.microsoft.com/office/drawing/2014/main" id="{528AC900-CD70-E644-8627-FA05DA3A76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62"/>
                <a:ext cx="1236" cy="833"/>
                <a:chOff x="0" y="0"/>
                <a:chExt cx="1236" cy="833"/>
              </a:xfrm>
            </p:grpSpPr>
            <p:sp>
              <p:nvSpPr>
                <p:cNvPr id="252032" name="AutoShape 66">
                  <a:extLst>
                    <a:ext uri="{FF2B5EF4-FFF2-40B4-BE49-F238E27FC236}">
                      <a16:creationId xmlns:a16="http://schemas.microsoft.com/office/drawing/2014/main" id="{ADAFC2BE-3DB4-0B46-8150-BA6BFF9D8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236" cy="833"/>
                </a:xfrm>
                <a:prstGeom prst="roundRect">
                  <a:avLst>
                    <a:gd name="adj" fmla="val 26704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33" name="Rectangle 67">
                  <a:extLst>
                    <a:ext uri="{FF2B5EF4-FFF2-40B4-BE49-F238E27FC236}">
                      <a16:creationId xmlns:a16="http://schemas.microsoft.com/office/drawing/2014/main" id="{A516D03A-B813-6840-80E0-E2076E71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" y="93"/>
                  <a:ext cx="1089" cy="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17" name="Group 68">
                <a:extLst>
                  <a:ext uri="{FF2B5EF4-FFF2-40B4-BE49-F238E27FC236}">
                    <a16:creationId xmlns:a16="http://schemas.microsoft.com/office/drawing/2014/main" id="{4C643D5A-9778-E347-9CFA-0096B6C4CC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" y="98"/>
                <a:ext cx="213" cy="403"/>
                <a:chOff x="0" y="0"/>
                <a:chExt cx="213" cy="402"/>
              </a:xfrm>
            </p:grpSpPr>
            <p:sp>
              <p:nvSpPr>
                <p:cNvPr id="252030" name="Rectangle 69">
                  <a:extLst>
                    <a:ext uri="{FF2B5EF4-FFF2-40B4-BE49-F238E27FC236}">
                      <a16:creationId xmlns:a16="http://schemas.microsoft.com/office/drawing/2014/main" id="{A5A2505A-1079-6542-AB38-D6F60A7A3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4"/>
                  <a:ext cx="213" cy="13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31" name="Rectangle 70">
                  <a:extLst>
                    <a:ext uri="{FF2B5EF4-FFF2-40B4-BE49-F238E27FC236}">
                      <a16:creationId xmlns:a16="http://schemas.microsoft.com/office/drawing/2014/main" id="{9028E7BC-2DDA-884D-9CF2-508ACEC22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18" name="Group 71">
                <a:extLst>
                  <a:ext uri="{FF2B5EF4-FFF2-40B4-BE49-F238E27FC236}">
                    <a16:creationId xmlns:a16="http://schemas.microsoft.com/office/drawing/2014/main" id="{EDFA949F-55DA-EE49-BEB8-B134D9C1F3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0" y="98"/>
                <a:ext cx="232" cy="403"/>
                <a:chOff x="0" y="0"/>
                <a:chExt cx="232" cy="402"/>
              </a:xfrm>
            </p:grpSpPr>
            <p:sp>
              <p:nvSpPr>
                <p:cNvPr id="252028" name="Rectangle 72">
                  <a:extLst>
                    <a:ext uri="{FF2B5EF4-FFF2-40B4-BE49-F238E27FC236}">
                      <a16:creationId xmlns:a16="http://schemas.microsoft.com/office/drawing/2014/main" id="{0E1F1A4E-890B-9244-B727-66C786EDB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4"/>
                  <a:ext cx="232" cy="13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29" name="Rectangle 73">
                  <a:extLst>
                    <a:ext uri="{FF2B5EF4-FFF2-40B4-BE49-F238E27FC236}">
                      <a16:creationId xmlns:a16="http://schemas.microsoft.com/office/drawing/2014/main" id="{5BC6A7DC-C2E8-274F-9D94-EAB5BA408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19" name="Group 74">
                <a:extLst>
                  <a:ext uri="{FF2B5EF4-FFF2-40B4-BE49-F238E27FC236}">
                    <a16:creationId xmlns:a16="http://schemas.microsoft.com/office/drawing/2014/main" id="{79A841FD-6DFA-5846-83A8-C0B5EC74D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44"/>
                <a:ext cx="1236" cy="655"/>
                <a:chOff x="0" y="0"/>
                <a:chExt cx="1236" cy="654"/>
              </a:xfrm>
            </p:grpSpPr>
            <p:sp>
              <p:nvSpPr>
                <p:cNvPr id="252026" name="AutoShape 75">
                  <a:extLst>
                    <a:ext uri="{FF2B5EF4-FFF2-40B4-BE49-F238E27FC236}">
                      <a16:creationId xmlns:a16="http://schemas.microsoft.com/office/drawing/2014/main" id="{2CDEB343-1909-C040-8C11-621BBD0B5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236" cy="65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48" y="0"/>
                      </a:moveTo>
                      <a:lnTo>
                        <a:pt x="0" y="4603"/>
                      </a:lnTo>
                      <a:lnTo>
                        <a:pt x="0" y="6728"/>
                      </a:lnTo>
                      <a:lnTo>
                        <a:pt x="0" y="10977"/>
                      </a:lnTo>
                      <a:lnTo>
                        <a:pt x="0" y="13102"/>
                      </a:lnTo>
                      <a:lnTo>
                        <a:pt x="745" y="17351"/>
                      </a:lnTo>
                      <a:lnTo>
                        <a:pt x="1490" y="19475"/>
                      </a:lnTo>
                      <a:lnTo>
                        <a:pt x="2979" y="21600"/>
                      </a:lnTo>
                      <a:lnTo>
                        <a:pt x="18621" y="21600"/>
                      </a:lnTo>
                      <a:lnTo>
                        <a:pt x="20110" y="19475"/>
                      </a:lnTo>
                      <a:lnTo>
                        <a:pt x="20855" y="17351"/>
                      </a:lnTo>
                      <a:lnTo>
                        <a:pt x="21600" y="13102"/>
                      </a:lnTo>
                      <a:lnTo>
                        <a:pt x="21600" y="8852"/>
                      </a:lnTo>
                      <a:lnTo>
                        <a:pt x="21600" y="4603"/>
                      </a:lnTo>
                      <a:lnTo>
                        <a:pt x="21290" y="354"/>
                      </a:lnTo>
                      <a:lnTo>
                        <a:pt x="248" y="0"/>
                      </a:lnTo>
                      <a:close/>
                      <a:moveTo>
                        <a:pt x="248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02E16"/>
                    </a:gs>
                    <a:gs pos="100000">
                      <a:srgbClr val="FFFF99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27" name="Rectangle 76">
                  <a:extLst>
                    <a:ext uri="{FF2B5EF4-FFF2-40B4-BE49-F238E27FC236}">
                      <a16:creationId xmlns:a16="http://schemas.microsoft.com/office/drawing/2014/main" id="{4D89AD35-F5FF-E143-89C3-46372120E4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26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20" name="Group 77">
                <a:extLst>
                  <a:ext uri="{FF2B5EF4-FFF2-40B4-BE49-F238E27FC236}">
                    <a16:creationId xmlns:a16="http://schemas.microsoft.com/office/drawing/2014/main" id="{0557F612-A219-3F48-85CC-8B1F14AB36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0"/>
                <a:ext cx="256" cy="402"/>
                <a:chOff x="0" y="0"/>
                <a:chExt cx="255" cy="402"/>
              </a:xfrm>
            </p:grpSpPr>
            <p:sp>
              <p:nvSpPr>
                <p:cNvPr id="252024" name="Rectangle 78">
                  <a:extLst>
                    <a:ext uri="{FF2B5EF4-FFF2-40B4-BE49-F238E27FC236}">
                      <a16:creationId xmlns:a16="http://schemas.microsoft.com/office/drawing/2014/main" id="{EF2375C4-2460-1C4C-ADE0-E81DF3C09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69"/>
                  <a:ext cx="255" cy="64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25" name="Rectangle 79">
                  <a:extLst>
                    <a:ext uri="{FF2B5EF4-FFF2-40B4-BE49-F238E27FC236}">
                      <a16:creationId xmlns:a16="http://schemas.microsoft.com/office/drawing/2014/main" id="{F97C7A66-FE40-714A-BFAB-DC8EFF872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21" name="Group 80">
                <a:extLst>
                  <a:ext uri="{FF2B5EF4-FFF2-40B4-BE49-F238E27FC236}">
                    <a16:creationId xmlns:a16="http://schemas.microsoft.com/office/drawing/2014/main" id="{D2ECD813-058A-0F41-9834-FA2B62B90F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8" y="0"/>
                <a:ext cx="277" cy="402"/>
                <a:chOff x="0" y="0"/>
                <a:chExt cx="276" cy="402"/>
              </a:xfrm>
            </p:grpSpPr>
            <p:sp>
              <p:nvSpPr>
                <p:cNvPr id="252022" name="Rectangle 81">
                  <a:extLst>
                    <a:ext uri="{FF2B5EF4-FFF2-40B4-BE49-F238E27FC236}">
                      <a16:creationId xmlns:a16="http://schemas.microsoft.com/office/drawing/2014/main" id="{16F47DEA-F42E-2748-A434-F6086AC2A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69"/>
                  <a:ext cx="276" cy="64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23" name="Rectangle 82">
                  <a:extLst>
                    <a:ext uri="{FF2B5EF4-FFF2-40B4-BE49-F238E27FC236}">
                      <a16:creationId xmlns:a16="http://schemas.microsoft.com/office/drawing/2014/main" id="{45724E3A-60FF-D34B-BA71-5AF9155D4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1927" name="Group 83">
              <a:extLst>
                <a:ext uri="{FF2B5EF4-FFF2-40B4-BE49-F238E27FC236}">
                  <a16:creationId xmlns:a16="http://schemas.microsoft.com/office/drawing/2014/main" id="{DE8170A3-64AB-EE42-9217-6F70DDC81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8" y="247"/>
              <a:ext cx="218" cy="682"/>
              <a:chOff x="0" y="0"/>
              <a:chExt cx="217" cy="681"/>
            </a:xfrm>
          </p:grpSpPr>
          <p:grpSp>
            <p:nvGrpSpPr>
              <p:cNvPr id="252007" name="Group 84">
                <a:extLst>
                  <a:ext uri="{FF2B5EF4-FFF2-40B4-BE49-F238E27FC236}">
                    <a16:creationId xmlns:a16="http://schemas.microsoft.com/office/drawing/2014/main" id="{D9514BF8-A211-2445-BC96-F0A2D0F004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56"/>
                <a:ext cx="83" cy="402"/>
                <a:chOff x="0" y="0"/>
                <a:chExt cx="83" cy="402"/>
              </a:xfrm>
            </p:grpSpPr>
            <p:sp>
              <p:nvSpPr>
                <p:cNvPr id="252014" name="AutoShape 85">
                  <a:extLst>
                    <a:ext uri="{FF2B5EF4-FFF2-40B4-BE49-F238E27FC236}">
                      <a16:creationId xmlns:a16="http://schemas.microsoft.com/office/drawing/2014/main" id="{29E8A2C1-107A-E741-BD1E-0FC3EB47B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60"/>
                  <a:ext cx="82" cy="290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15" name="Rectangle 86">
                  <a:extLst>
                    <a:ext uri="{FF2B5EF4-FFF2-40B4-BE49-F238E27FC236}">
                      <a16:creationId xmlns:a16="http://schemas.microsoft.com/office/drawing/2014/main" id="{854FFBBA-93A4-294A-B997-CB64FCDAE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08" name="Group 87">
                <a:extLst>
                  <a:ext uri="{FF2B5EF4-FFF2-40B4-BE49-F238E27FC236}">
                    <a16:creationId xmlns:a16="http://schemas.microsoft.com/office/drawing/2014/main" id="{B3D16B02-0AC9-9C4C-96EB-2B1C6D14F5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" y="278"/>
                <a:ext cx="83" cy="403"/>
                <a:chOff x="0" y="0"/>
                <a:chExt cx="83" cy="402"/>
              </a:xfrm>
            </p:grpSpPr>
            <p:sp>
              <p:nvSpPr>
                <p:cNvPr id="252012" name="AutoShape 88">
                  <a:extLst>
                    <a:ext uri="{FF2B5EF4-FFF2-40B4-BE49-F238E27FC236}">
                      <a16:creationId xmlns:a16="http://schemas.microsoft.com/office/drawing/2014/main" id="{1A18E68F-660D-C24E-B004-80E960B12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" y="64"/>
                  <a:ext cx="72" cy="273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13" name="Rectangle 89">
                  <a:extLst>
                    <a:ext uri="{FF2B5EF4-FFF2-40B4-BE49-F238E27FC236}">
                      <a16:creationId xmlns:a16="http://schemas.microsoft.com/office/drawing/2014/main" id="{564CCC5A-B31A-1349-A42C-A4E6152B0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2009" name="Group 90">
                <a:extLst>
                  <a:ext uri="{FF2B5EF4-FFF2-40B4-BE49-F238E27FC236}">
                    <a16:creationId xmlns:a16="http://schemas.microsoft.com/office/drawing/2014/main" id="{DE0E23D5-793C-5E49-972D-65AE5FB94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" y="0"/>
                <a:ext cx="140" cy="402"/>
                <a:chOff x="0" y="0"/>
                <a:chExt cx="139" cy="402"/>
              </a:xfrm>
            </p:grpSpPr>
            <p:sp>
              <p:nvSpPr>
                <p:cNvPr id="252010" name="AutoShape 91">
                  <a:extLst>
                    <a:ext uri="{FF2B5EF4-FFF2-40B4-BE49-F238E27FC236}">
                      <a16:creationId xmlns:a16="http://schemas.microsoft.com/office/drawing/2014/main" id="{6A3B2345-AB0C-A645-8BA4-88930BAAF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" y="63"/>
                  <a:ext cx="132" cy="267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2011" name="Rectangle 92">
                  <a:extLst>
                    <a:ext uri="{FF2B5EF4-FFF2-40B4-BE49-F238E27FC236}">
                      <a16:creationId xmlns:a16="http://schemas.microsoft.com/office/drawing/2014/main" id="{B5E9F492-108B-F349-BF2B-6DE42402A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1928" name="Group 93">
              <a:extLst>
                <a:ext uri="{FF2B5EF4-FFF2-40B4-BE49-F238E27FC236}">
                  <a16:creationId xmlns:a16="http://schemas.microsoft.com/office/drawing/2014/main" id="{A6438CE3-4D8D-714A-B92A-C12DCCC37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" y="840"/>
              <a:ext cx="1236" cy="834"/>
              <a:chOff x="0" y="0"/>
              <a:chExt cx="1236" cy="833"/>
            </a:xfrm>
          </p:grpSpPr>
          <p:sp>
            <p:nvSpPr>
              <p:cNvPr id="252005" name="AutoShape 94">
                <a:extLst>
                  <a:ext uri="{FF2B5EF4-FFF2-40B4-BE49-F238E27FC236}">
                    <a16:creationId xmlns:a16="http://schemas.microsoft.com/office/drawing/2014/main" id="{01C8051D-41F5-A245-B616-1700F873A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36" cy="833"/>
              </a:xfrm>
              <a:prstGeom prst="roundRect">
                <a:avLst>
                  <a:gd name="adj" fmla="val 26704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06" name="Rectangle 95">
                <a:extLst>
                  <a:ext uri="{FF2B5EF4-FFF2-40B4-BE49-F238E27FC236}">
                    <a16:creationId xmlns:a16="http://schemas.microsoft.com/office/drawing/2014/main" id="{49303B5F-4D3D-164E-A6BE-02FD7AE16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" y="93"/>
                <a:ext cx="1089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29" name="Group 96">
              <a:extLst>
                <a:ext uri="{FF2B5EF4-FFF2-40B4-BE49-F238E27FC236}">
                  <a16:creationId xmlns:a16="http://schemas.microsoft.com/office/drawing/2014/main" id="{EBD38B81-7694-CF4C-8912-59B8E2354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6" y="577"/>
              <a:ext cx="214" cy="403"/>
              <a:chOff x="0" y="0"/>
              <a:chExt cx="213" cy="402"/>
            </a:xfrm>
          </p:grpSpPr>
          <p:sp>
            <p:nvSpPr>
              <p:cNvPr id="252003" name="Rectangle 97">
                <a:extLst>
                  <a:ext uri="{FF2B5EF4-FFF2-40B4-BE49-F238E27FC236}">
                    <a16:creationId xmlns:a16="http://schemas.microsoft.com/office/drawing/2014/main" id="{7567921E-A7D0-F64C-8388-D28C0696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35"/>
                <a:ext cx="213" cy="13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04" name="Rectangle 98">
                <a:extLst>
                  <a:ext uri="{FF2B5EF4-FFF2-40B4-BE49-F238E27FC236}">
                    <a16:creationId xmlns:a16="http://schemas.microsoft.com/office/drawing/2014/main" id="{5E4CDA6C-139B-8647-9FE0-1508A3AB0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0" name="Group 99">
              <a:extLst>
                <a:ext uri="{FF2B5EF4-FFF2-40B4-BE49-F238E27FC236}">
                  <a16:creationId xmlns:a16="http://schemas.microsoft.com/office/drawing/2014/main" id="{F15098A9-44F8-1D4A-B109-55283E6A0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" y="577"/>
              <a:ext cx="233" cy="403"/>
              <a:chOff x="0" y="0"/>
              <a:chExt cx="232" cy="402"/>
            </a:xfrm>
          </p:grpSpPr>
          <p:sp>
            <p:nvSpPr>
              <p:cNvPr id="252001" name="Rectangle 100">
                <a:extLst>
                  <a:ext uri="{FF2B5EF4-FFF2-40B4-BE49-F238E27FC236}">
                    <a16:creationId xmlns:a16="http://schemas.microsoft.com/office/drawing/2014/main" id="{D1016E99-2AE9-3D47-ABAA-63514068E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35"/>
                <a:ext cx="232" cy="13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02" name="Rectangle 101">
                <a:extLst>
                  <a:ext uri="{FF2B5EF4-FFF2-40B4-BE49-F238E27FC236}">
                    <a16:creationId xmlns:a16="http://schemas.microsoft.com/office/drawing/2014/main" id="{3717CCC8-E6D4-3148-B6E4-BFFCFD09D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1" name="Group 102">
              <a:extLst>
                <a:ext uri="{FF2B5EF4-FFF2-40B4-BE49-F238E27FC236}">
                  <a16:creationId xmlns:a16="http://schemas.microsoft.com/office/drawing/2014/main" id="{A069AECB-9E2D-E749-89BF-413A4EA0A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" y="1023"/>
              <a:ext cx="1236" cy="655"/>
              <a:chOff x="0" y="0"/>
              <a:chExt cx="1236" cy="654"/>
            </a:xfrm>
          </p:grpSpPr>
          <p:sp>
            <p:nvSpPr>
              <p:cNvPr id="251999" name="AutoShape 103">
                <a:extLst>
                  <a:ext uri="{FF2B5EF4-FFF2-40B4-BE49-F238E27FC236}">
                    <a16:creationId xmlns:a16="http://schemas.microsoft.com/office/drawing/2014/main" id="{8D89A593-3E0E-064B-859D-D530F3E79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36" cy="65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48" y="0"/>
                    </a:moveTo>
                    <a:lnTo>
                      <a:pt x="0" y="4603"/>
                    </a:lnTo>
                    <a:lnTo>
                      <a:pt x="0" y="6728"/>
                    </a:lnTo>
                    <a:lnTo>
                      <a:pt x="0" y="10977"/>
                    </a:lnTo>
                    <a:lnTo>
                      <a:pt x="0" y="13102"/>
                    </a:lnTo>
                    <a:lnTo>
                      <a:pt x="745" y="17351"/>
                    </a:lnTo>
                    <a:lnTo>
                      <a:pt x="1490" y="19475"/>
                    </a:lnTo>
                    <a:lnTo>
                      <a:pt x="2979" y="21600"/>
                    </a:lnTo>
                    <a:lnTo>
                      <a:pt x="18621" y="21600"/>
                    </a:lnTo>
                    <a:lnTo>
                      <a:pt x="20110" y="19475"/>
                    </a:lnTo>
                    <a:lnTo>
                      <a:pt x="20855" y="17351"/>
                    </a:lnTo>
                    <a:lnTo>
                      <a:pt x="21600" y="13102"/>
                    </a:lnTo>
                    <a:lnTo>
                      <a:pt x="21600" y="8852"/>
                    </a:lnTo>
                    <a:lnTo>
                      <a:pt x="21600" y="4603"/>
                    </a:lnTo>
                    <a:lnTo>
                      <a:pt x="21290" y="354"/>
                    </a:lnTo>
                    <a:lnTo>
                      <a:pt x="248" y="0"/>
                    </a:lnTo>
                    <a:close/>
                    <a:moveTo>
                      <a:pt x="248" y="0"/>
                    </a:move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2000" name="Rectangle 104">
                <a:extLst>
                  <a:ext uri="{FF2B5EF4-FFF2-40B4-BE49-F238E27FC236}">
                    <a16:creationId xmlns:a16="http://schemas.microsoft.com/office/drawing/2014/main" id="{D68BA5B3-625F-204D-828E-E615B519C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26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2" name="Group 105">
              <a:extLst>
                <a:ext uri="{FF2B5EF4-FFF2-40B4-BE49-F238E27FC236}">
                  <a16:creationId xmlns:a16="http://schemas.microsoft.com/office/drawing/2014/main" id="{FD716CF4-135C-2841-A3C4-B3C12609E6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6" y="479"/>
              <a:ext cx="256" cy="402"/>
              <a:chOff x="0" y="0"/>
              <a:chExt cx="255" cy="402"/>
            </a:xfrm>
          </p:grpSpPr>
          <p:sp>
            <p:nvSpPr>
              <p:cNvPr id="251997" name="Rectangle 106">
                <a:extLst>
                  <a:ext uri="{FF2B5EF4-FFF2-40B4-BE49-F238E27FC236}">
                    <a16:creationId xmlns:a16="http://schemas.microsoft.com/office/drawing/2014/main" id="{F7252280-DC89-E248-844A-63739F763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8"/>
                <a:ext cx="255" cy="65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98" name="Rectangle 107">
                <a:extLst>
                  <a:ext uri="{FF2B5EF4-FFF2-40B4-BE49-F238E27FC236}">
                    <a16:creationId xmlns:a16="http://schemas.microsoft.com/office/drawing/2014/main" id="{E81F9B83-DF44-104D-8844-87B1DAF22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3" name="Group 108">
              <a:extLst>
                <a:ext uri="{FF2B5EF4-FFF2-40B4-BE49-F238E27FC236}">
                  <a16:creationId xmlns:a16="http://schemas.microsoft.com/office/drawing/2014/main" id="{E2ED9072-2CBB-2040-87C2-D455C7AF0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2" y="479"/>
              <a:ext cx="276" cy="402"/>
              <a:chOff x="0" y="0"/>
              <a:chExt cx="276" cy="402"/>
            </a:xfrm>
          </p:grpSpPr>
          <p:sp>
            <p:nvSpPr>
              <p:cNvPr id="251995" name="Rectangle 109">
                <a:extLst>
                  <a:ext uri="{FF2B5EF4-FFF2-40B4-BE49-F238E27FC236}">
                    <a16:creationId xmlns:a16="http://schemas.microsoft.com/office/drawing/2014/main" id="{98AD6F53-BD4C-704D-8ECF-4C976D7FA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8"/>
                <a:ext cx="276" cy="65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96" name="Rectangle 110">
                <a:extLst>
                  <a:ext uri="{FF2B5EF4-FFF2-40B4-BE49-F238E27FC236}">
                    <a16:creationId xmlns:a16="http://schemas.microsoft.com/office/drawing/2014/main" id="{DDD61DE8-47AF-8447-BAA0-72E1A216A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4" name="Group 111">
              <a:extLst>
                <a:ext uri="{FF2B5EF4-FFF2-40B4-BE49-F238E27FC236}">
                  <a16:creationId xmlns:a16="http://schemas.microsoft.com/office/drawing/2014/main" id="{293E5D88-89E1-A847-B054-1BA471536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6" y="800"/>
              <a:ext cx="1151" cy="403"/>
              <a:chOff x="0" y="0"/>
              <a:chExt cx="1151" cy="402"/>
            </a:xfrm>
          </p:grpSpPr>
          <p:sp>
            <p:nvSpPr>
              <p:cNvPr id="251993" name="Rectangle 112">
                <a:extLst>
                  <a:ext uri="{FF2B5EF4-FFF2-40B4-BE49-F238E27FC236}">
                    <a16:creationId xmlns:a16="http://schemas.microsoft.com/office/drawing/2014/main" id="{B8803E63-D2F8-A04A-BFAE-A6044E79A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9"/>
                <a:ext cx="1151" cy="64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94" name="Rectangle 113">
                <a:extLst>
                  <a:ext uri="{FF2B5EF4-FFF2-40B4-BE49-F238E27FC236}">
                    <a16:creationId xmlns:a16="http://schemas.microsoft.com/office/drawing/2014/main" id="{824DC77B-E22C-5D48-8C28-AD080E570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5" name="Group 114">
              <a:extLst>
                <a:ext uri="{FF2B5EF4-FFF2-40B4-BE49-F238E27FC236}">
                  <a16:creationId xmlns:a16="http://schemas.microsoft.com/office/drawing/2014/main" id="{9B0D047A-EDA8-E749-858A-35A70242F2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" y="873"/>
              <a:ext cx="1239" cy="805"/>
              <a:chOff x="0" y="0"/>
              <a:chExt cx="1239" cy="805"/>
            </a:xfrm>
          </p:grpSpPr>
          <p:sp>
            <p:nvSpPr>
              <p:cNvPr id="251991" name="AutoShape 115">
                <a:extLst>
                  <a:ext uri="{FF2B5EF4-FFF2-40B4-BE49-F238E27FC236}">
                    <a16:creationId xmlns:a16="http://schemas.microsoft.com/office/drawing/2014/main" id="{8DD1833E-5470-D44E-9620-35C4DFDBF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39" cy="805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872"/>
                    </a:moveTo>
                    <a:lnTo>
                      <a:pt x="4394" y="1872"/>
                    </a:lnTo>
                    <a:lnTo>
                      <a:pt x="5385" y="20880"/>
                    </a:lnTo>
                    <a:lnTo>
                      <a:pt x="6003" y="21600"/>
                    </a:lnTo>
                    <a:lnTo>
                      <a:pt x="21600" y="21600"/>
                    </a:lnTo>
                    <a:lnTo>
                      <a:pt x="21600" y="19872"/>
                    </a:lnTo>
                    <a:lnTo>
                      <a:pt x="6746" y="19872"/>
                    </a:lnTo>
                    <a:lnTo>
                      <a:pt x="6189" y="19728"/>
                    </a:lnTo>
                    <a:lnTo>
                      <a:pt x="5880" y="18432"/>
                    </a:lnTo>
                    <a:lnTo>
                      <a:pt x="5013" y="2448"/>
                    </a:lnTo>
                    <a:lnTo>
                      <a:pt x="7427" y="432"/>
                    </a:lnTo>
                    <a:lnTo>
                      <a:pt x="6684" y="0"/>
                    </a:lnTo>
                    <a:lnTo>
                      <a:pt x="4951" y="1440"/>
                    </a:lnTo>
                    <a:lnTo>
                      <a:pt x="4766" y="144"/>
                    </a:lnTo>
                    <a:lnTo>
                      <a:pt x="62" y="144"/>
                    </a:lnTo>
                    <a:lnTo>
                      <a:pt x="0" y="1872"/>
                    </a:lnTo>
                    <a:close/>
                    <a:moveTo>
                      <a:pt x="0" y="1872"/>
                    </a:moveTo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92" name="Rectangle 116">
                <a:extLst>
                  <a:ext uri="{FF2B5EF4-FFF2-40B4-BE49-F238E27FC236}">
                    <a16:creationId xmlns:a16="http://schemas.microsoft.com/office/drawing/2014/main" id="{75BEBA34-D822-CE45-BB75-D041716F2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01"/>
                <a:ext cx="8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6" name="Group 117">
              <a:extLst>
                <a:ext uri="{FF2B5EF4-FFF2-40B4-BE49-F238E27FC236}">
                  <a16:creationId xmlns:a16="http://schemas.microsoft.com/office/drawing/2014/main" id="{1182DC9D-A953-3541-9A9E-30CF53B79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1" y="1091"/>
              <a:ext cx="380" cy="402"/>
              <a:chOff x="0" y="0"/>
              <a:chExt cx="380" cy="402"/>
            </a:xfrm>
          </p:grpSpPr>
          <p:sp>
            <p:nvSpPr>
              <p:cNvPr id="251989" name="AutoShape 118">
                <a:extLst>
                  <a:ext uri="{FF2B5EF4-FFF2-40B4-BE49-F238E27FC236}">
                    <a16:creationId xmlns:a16="http://schemas.microsoft.com/office/drawing/2014/main" id="{5276E2AC-4D4F-3742-A998-705288AEF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"/>
                <a:ext cx="380" cy="386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450" y="5100"/>
                    </a:lnTo>
                    <a:lnTo>
                      <a:pt x="5450" y="21000"/>
                    </a:lnTo>
                    <a:lnTo>
                      <a:pt x="7267" y="21600"/>
                    </a:lnTo>
                    <a:lnTo>
                      <a:pt x="7267" y="7200"/>
                    </a:lnTo>
                    <a:lnTo>
                      <a:pt x="14535" y="7200"/>
                    </a:lnTo>
                    <a:lnTo>
                      <a:pt x="21196" y="10200"/>
                    </a:lnTo>
                    <a:lnTo>
                      <a:pt x="21600" y="7800"/>
                    </a:lnTo>
                    <a:lnTo>
                      <a:pt x="14736" y="4500"/>
                    </a:lnTo>
                    <a:lnTo>
                      <a:pt x="7469" y="4200"/>
                    </a:lnTo>
                    <a:lnTo>
                      <a:pt x="4239" y="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90" name="Rectangle 119">
                <a:extLst>
                  <a:ext uri="{FF2B5EF4-FFF2-40B4-BE49-F238E27FC236}">
                    <a16:creationId xmlns:a16="http://schemas.microsoft.com/office/drawing/2014/main" id="{FC079714-FD8F-5040-AAB8-305259AF2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7" name="Group 120">
              <a:extLst>
                <a:ext uri="{FF2B5EF4-FFF2-40B4-BE49-F238E27FC236}">
                  <a16:creationId xmlns:a16="http://schemas.microsoft.com/office/drawing/2014/main" id="{BF36F82F-82F8-1940-8572-FF0FBB020E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" y="840"/>
              <a:ext cx="127" cy="939"/>
              <a:chOff x="0" y="0"/>
              <a:chExt cx="127" cy="938"/>
            </a:xfrm>
          </p:grpSpPr>
          <p:grpSp>
            <p:nvGrpSpPr>
              <p:cNvPr id="251980" name="Group 121">
                <a:extLst>
                  <a:ext uri="{FF2B5EF4-FFF2-40B4-BE49-F238E27FC236}">
                    <a16:creationId xmlns:a16="http://schemas.microsoft.com/office/drawing/2014/main" id="{287255E9-C172-8C4C-B75E-68DF87A3E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7" cy="837"/>
                <a:chOff x="0" y="0"/>
                <a:chExt cx="127" cy="837"/>
              </a:xfrm>
            </p:grpSpPr>
            <p:sp>
              <p:nvSpPr>
                <p:cNvPr id="251987" name="Rectangle 122">
                  <a:extLst>
                    <a:ext uri="{FF2B5EF4-FFF2-40B4-BE49-F238E27FC236}">
                      <a16:creationId xmlns:a16="http://schemas.microsoft.com/office/drawing/2014/main" id="{7F44AB81-59C8-CD48-B9FB-C4BC803AD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27" cy="83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1988" name="Rectangle 123">
                  <a:extLst>
                    <a:ext uri="{FF2B5EF4-FFF2-40B4-BE49-F238E27FC236}">
                      <a16:creationId xmlns:a16="http://schemas.microsoft.com/office/drawing/2014/main" id="{E4C9B65F-BA35-D545-A607-37987DD48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17"/>
                  <a:ext cx="8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1981" name="Group 124">
                <a:extLst>
                  <a:ext uri="{FF2B5EF4-FFF2-40B4-BE49-F238E27FC236}">
                    <a16:creationId xmlns:a16="http://schemas.microsoft.com/office/drawing/2014/main" id="{DCAC680E-0206-9A46-9745-976C1B8BE9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75"/>
                <a:ext cx="127" cy="402"/>
                <a:chOff x="0" y="0"/>
                <a:chExt cx="127" cy="402"/>
              </a:xfrm>
            </p:grpSpPr>
            <p:sp>
              <p:nvSpPr>
                <p:cNvPr id="251985" name="Rectangle 125">
                  <a:extLst>
                    <a:ext uri="{FF2B5EF4-FFF2-40B4-BE49-F238E27FC236}">
                      <a16:creationId xmlns:a16="http://schemas.microsoft.com/office/drawing/2014/main" id="{A231F452-E541-FB4A-AECC-F0F26EB91F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0"/>
                  <a:ext cx="127" cy="32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1986" name="Rectangle 126">
                  <a:extLst>
                    <a:ext uri="{FF2B5EF4-FFF2-40B4-BE49-F238E27FC236}">
                      <a16:creationId xmlns:a16="http://schemas.microsoft.com/office/drawing/2014/main" id="{97F712CB-78C3-8B45-B212-83D7B24CF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1982" name="Group 127">
                <a:extLst>
                  <a:ext uri="{FF2B5EF4-FFF2-40B4-BE49-F238E27FC236}">
                    <a16:creationId xmlns:a16="http://schemas.microsoft.com/office/drawing/2014/main" id="{8A89B5DF-1DCB-F44F-A52F-87A0B96174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" y="535"/>
                <a:ext cx="83" cy="403"/>
                <a:chOff x="0" y="0"/>
                <a:chExt cx="83" cy="402"/>
              </a:xfrm>
            </p:grpSpPr>
            <p:sp>
              <p:nvSpPr>
                <p:cNvPr id="251983" name="AutoShape 128">
                  <a:extLst>
                    <a:ext uri="{FF2B5EF4-FFF2-40B4-BE49-F238E27FC236}">
                      <a16:creationId xmlns:a16="http://schemas.microsoft.com/office/drawing/2014/main" id="{DF8302E6-9CFD-EE4E-B66A-7A5B70026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73"/>
                  <a:ext cx="55" cy="56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1984" name="Rectangle 129">
                  <a:extLst>
                    <a:ext uri="{FF2B5EF4-FFF2-40B4-BE49-F238E27FC236}">
                      <a16:creationId xmlns:a16="http://schemas.microsoft.com/office/drawing/2014/main" id="{BC97CFAE-D370-704C-A242-81D10B246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3" cy="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1938" name="Group 130">
              <a:extLst>
                <a:ext uri="{FF2B5EF4-FFF2-40B4-BE49-F238E27FC236}">
                  <a16:creationId xmlns:a16="http://schemas.microsoft.com/office/drawing/2014/main" id="{AFD030D6-F52E-9E4C-8042-FDEB1C3AE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1" y="40"/>
              <a:ext cx="276" cy="403"/>
              <a:chOff x="0" y="0"/>
              <a:chExt cx="276" cy="402"/>
            </a:xfrm>
          </p:grpSpPr>
          <p:sp>
            <p:nvSpPr>
              <p:cNvPr id="251978" name="Rectangle 131">
                <a:extLst>
                  <a:ext uri="{FF2B5EF4-FFF2-40B4-BE49-F238E27FC236}">
                    <a16:creationId xmlns:a16="http://schemas.microsoft.com/office/drawing/2014/main" id="{4993723D-BCA1-684D-B224-526AC6BCB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9"/>
                <a:ext cx="276" cy="64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79" name="Rectangle 132">
                <a:extLst>
                  <a:ext uri="{FF2B5EF4-FFF2-40B4-BE49-F238E27FC236}">
                    <a16:creationId xmlns:a16="http://schemas.microsoft.com/office/drawing/2014/main" id="{7D03E101-9C25-C040-A34F-350A8EA20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39" name="Group 133">
              <a:extLst>
                <a:ext uri="{FF2B5EF4-FFF2-40B4-BE49-F238E27FC236}">
                  <a16:creationId xmlns:a16="http://schemas.microsoft.com/office/drawing/2014/main" id="{0DD08180-BA51-A04A-BBF5-0C8106F4B1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" y="261"/>
              <a:ext cx="529" cy="1352"/>
              <a:chOff x="0" y="0"/>
              <a:chExt cx="529" cy="1352"/>
            </a:xfrm>
          </p:grpSpPr>
          <p:sp>
            <p:nvSpPr>
              <p:cNvPr id="251976" name="AutoShape 134">
                <a:extLst>
                  <a:ext uri="{FF2B5EF4-FFF2-40B4-BE49-F238E27FC236}">
                    <a16:creationId xmlns:a16="http://schemas.microsoft.com/office/drawing/2014/main" id="{D357CF01-4AD8-D74E-AE09-050F4AF2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9" cy="135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725" y="21600"/>
                    </a:moveTo>
                    <a:lnTo>
                      <a:pt x="725" y="20571"/>
                    </a:lnTo>
                    <a:lnTo>
                      <a:pt x="1305" y="4714"/>
                    </a:lnTo>
                    <a:lnTo>
                      <a:pt x="2319" y="3000"/>
                    </a:lnTo>
                    <a:lnTo>
                      <a:pt x="4639" y="1714"/>
                    </a:lnTo>
                    <a:lnTo>
                      <a:pt x="7538" y="943"/>
                    </a:lnTo>
                    <a:lnTo>
                      <a:pt x="14352" y="514"/>
                    </a:lnTo>
                    <a:lnTo>
                      <a:pt x="21600" y="429"/>
                    </a:lnTo>
                    <a:lnTo>
                      <a:pt x="21600" y="0"/>
                    </a:lnTo>
                    <a:lnTo>
                      <a:pt x="7393" y="343"/>
                    </a:lnTo>
                    <a:lnTo>
                      <a:pt x="3479" y="1543"/>
                    </a:lnTo>
                    <a:lnTo>
                      <a:pt x="870" y="3257"/>
                    </a:lnTo>
                    <a:lnTo>
                      <a:pt x="290" y="4714"/>
                    </a:lnTo>
                    <a:lnTo>
                      <a:pt x="0" y="20400"/>
                    </a:lnTo>
                    <a:lnTo>
                      <a:pt x="725" y="20571"/>
                    </a:lnTo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77" name="Rectangle 135">
                <a:extLst>
                  <a:ext uri="{FF2B5EF4-FFF2-40B4-BE49-F238E27FC236}">
                    <a16:creationId xmlns:a16="http://schemas.microsoft.com/office/drawing/2014/main" id="{8BB94621-F948-5A4A-B471-55AA23B40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74"/>
                <a:ext cx="8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0" name="Group 136">
              <a:extLst>
                <a:ext uri="{FF2B5EF4-FFF2-40B4-BE49-F238E27FC236}">
                  <a16:creationId xmlns:a16="http://schemas.microsoft.com/office/drawing/2014/main" id="{3302E794-7EEA-7A4E-8867-DE72BBBA3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7" y="1251"/>
              <a:ext cx="83" cy="403"/>
              <a:chOff x="0" y="0"/>
              <a:chExt cx="83" cy="402"/>
            </a:xfrm>
          </p:grpSpPr>
          <p:sp>
            <p:nvSpPr>
              <p:cNvPr id="251974" name="Rectangle 137">
                <a:extLst>
                  <a:ext uri="{FF2B5EF4-FFF2-40B4-BE49-F238E27FC236}">
                    <a16:creationId xmlns:a16="http://schemas.microsoft.com/office/drawing/2014/main" id="{43B3F753-DA63-5447-BD7F-ED816095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04"/>
                <a:ext cx="30" cy="19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75" name="Rectangle 138">
                <a:extLst>
                  <a:ext uri="{FF2B5EF4-FFF2-40B4-BE49-F238E27FC236}">
                    <a16:creationId xmlns:a16="http://schemas.microsoft.com/office/drawing/2014/main" id="{835989C5-3B5E-1743-9589-895142602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1" name="Group 139">
              <a:extLst>
                <a:ext uri="{FF2B5EF4-FFF2-40B4-BE49-F238E27FC236}">
                  <a16:creationId xmlns:a16="http://schemas.microsoft.com/office/drawing/2014/main" id="{C19EC360-8E70-5B41-9E02-D7A8635C4A0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325" y="795"/>
              <a:ext cx="104" cy="323"/>
              <a:chOff x="0" y="0"/>
              <a:chExt cx="103" cy="323"/>
            </a:xfrm>
          </p:grpSpPr>
          <p:sp>
            <p:nvSpPr>
              <p:cNvPr id="251972" name="Rectangle 140">
                <a:extLst>
                  <a:ext uri="{FF2B5EF4-FFF2-40B4-BE49-F238E27FC236}">
                    <a16:creationId xmlns:a16="http://schemas.microsoft.com/office/drawing/2014/main" id="{6DCD6BAF-1086-4844-85D7-31B9396F5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7"/>
                <a:ext cx="46" cy="12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73" name="Rectangle 141">
                <a:extLst>
                  <a:ext uri="{FF2B5EF4-FFF2-40B4-BE49-F238E27FC236}">
                    <a16:creationId xmlns:a16="http://schemas.microsoft.com/office/drawing/2014/main" id="{48818E16-3DA2-E44E-93DD-5D3544FDB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0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2" name="Group 142">
              <a:extLst>
                <a:ext uri="{FF2B5EF4-FFF2-40B4-BE49-F238E27FC236}">
                  <a16:creationId xmlns:a16="http://schemas.microsoft.com/office/drawing/2014/main" id="{67C63954-9B9B-1749-929F-8383AECDFA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5" y="219"/>
              <a:ext cx="3113" cy="751"/>
              <a:chOff x="0" y="0"/>
              <a:chExt cx="3112" cy="750"/>
            </a:xfrm>
          </p:grpSpPr>
          <p:sp>
            <p:nvSpPr>
              <p:cNvPr id="251970" name="AutoShape 143">
                <a:extLst>
                  <a:ext uri="{FF2B5EF4-FFF2-40B4-BE49-F238E27FC236}">
                    <a16:creationId xmlns:a16="http://schemas.microsoft.com/office/drawing/2014/main" id="{459E9661-BE1B-D44D-91ED-B67F84FB6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112" cy="75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937"/>
                    </a:moveTo>
                    <a:lnTo>
                      <a:pt x="690" y="1543"/>
                    </a:lnTo>
                    <a:lnTo>
                      <a:pt x="1627" y="0"/>
                    </a:lnTo>
                    <a:lnTo>
                      <a:pt x="2663" y="309"/>
                    </a:lnTo>
                    <a:lnTo>
                      <a:pt x="5523" y="309"/>
                    </a:lnTo>
                    <a:lnTo>
                      <a:pt x="6362" y="2160"/>
                    </a:lnTo>
                    <a:lnTo>
                      <a:pt x="7890" y="10491"/>
                    </a:lnTo>
                    <a:lnTo>
                      <a:pt x="8926" y="12960"/>
                    </a:lnTo>
                    <a:lnTo>
                      <a:pt x="13167" y="13269"/>
                    </a:lnTo>
                    <a:lnTo>
                      <a:pt x="15682" y="13577"/>
                    </a:lnTo>
                    <a:lnTo>
                      <a:pt x="17162" y="16663"/>
                    </a:lnTo>
                    <a:lnTo>
                      <a:pt x="18395" y="19440"/>
                    </a:lnTo>
                    <a:lnTo>
                      <a:pt x="19529" y="20366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71" name="Rectangle 144">
                <a:extLst>
                  <a:ext uri="{FF2B5EF4-FFF2-40B4-BE49-F238E27FC236}">
                    <a16:creationId xmlns:a16="http://schemas.microsoft.com/office/drawing/2014/main" id="{C43E2670-1779-EE4D-8DEB-F421F3500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4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3" name="Group 145">
              <a:extLst>
                <a:ext uri="{FF2B5EF4-FFF2-40B4-BE49-F238E27FC236}">
                  <a16:creationId xmlns:a16="http://schemas.microsoft.com/office/drawing/2014/main" id="{D9C911C9-BC67-9341-AE22-0FC1147204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4" y="327"/>
              <a:ext cx="83" cy="403"/>
              <a:chOff x="0" y="0"/>
              <a:chExt cx="83" cy="402"/>
            </a:xfrm>
          </p:grpSpPr>
          <p:sp>
            <p:nvSpPr>
              <p:cNvPr id="251968" name="AutoShape 146">
                <a:extLst>
                  <a:ext uri="{FF2B5EF4-FFF2-40B4-BE49-F238E27FC236}">
                    <a16:creationId xmlns:a16="http://schemas.microsoft.com/office/drawing/2014/main" id="{47905775-12F2-9149-810F-2CC101F1F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0"/>
                <a:ext cx="83" cy="289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69" name="Rectangle 147">
                <a:extLst>
                  <a:ext uri="{FF2B5EF4-FFF2-40B4-BE49-F238E27FC236}">
                    <a16:creationId xmlns:a16="http://schemas.microsoft.com/office/drawing/2014/main" id="{04B71C9F-4949-F946-8F46-857145A00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4" name="Group 148">
              <a:extLst>
                <a:ext uri="{FF2B5EF4-FFF2-40B4-BE49-F238E27FC236}">
                  <a16:creationId xmlns:a16="http://schemas.microsoft.com/office/drawing/2014/main" id="{9D4A22F1-218E-5C49-B495-7E477AA3B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3" y="350"/>
              <a:ext cx="83" cy="402"/>
              <a:chOff x="0" y="0"/>
              <a:chExt cx="83" cy="402"/>
            </a:xfrm>
          </p:grpSpPr>
          <p:sp>
            <p:nvSpPr>
              <p:cNvPr id="251966" name="AutoShape 149">
                <a:extLst>
                  <a:ext uri="{FF2B5EF4-FFF2-40B4-BE49-F238E27FC236}">
                    <a16:creationId xmlns:a16="http://schemas.microsoft.com/office/drawing/2014/main" id="{383D8470-93A1-774B-B0C3-D822BE8E6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64"/>
                <a:ext cx="72" cy="274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67" name="Rectangle 150">
                <a:extLst>
                  <a:ext uri="{FF2B5EF4-FFF2-40B4-BE49-F238E27FC236}">
                    <a16:creationId xmlns:a16="http://schemas.microsoft.com/office/drawing/2014/main" id="{315D4D67-1EBB-8B43-836E-1EF98A59F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5" name="Group 151">
              <a:extLst>
                <a:ext uri="{FF2B5EF4-FFF2-40B4-BE49-F238E27FC236}">
                  <a16:creationId xmlns:a16="http://schemas.microsoft.com/office/drawing/2014/main" id="{3F756F93-0267-7347-91A9-B736719AA3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2" y="71"/>
              <a:ext cx="141" cy="402"/>
              <a:chOff x="0" y="0"/>
              <a:chExt cx="140" cy="402"/>
            </a:xfrm>
          </p:grpSpPr>
          <p:sp>
            <p:nvSpPr>
              <p:cNvPr id="251964" name="AutoShape 152">
                <a:extLst>
                  <a:ext uri="{FF2B5EF4-FFF2-40B4-BE49-F238E27FC236}">
                    <a16:creationId xmlns:a16="http://schemas.microsoft.com/office/drawing/2014/main" id="{4867C191-9181-B04F-A455-9472C579E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" y="63"/>
                <a:ext cx="133" cy="267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65" name="Rectangle 153">
                <a:extLst>
                  <a:ext uri="{FF2B5EF4-FFF2-40B4-BE49-F238E27FC236}">
                    <a16:creationId xmlns:a16="http://schemas.microsoft.com/office/drawing/2014/main" id="{77937356-9B51-204A-86B4-582140DDF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6" name="Group 154">
              <a:extLst>
                <a:ext uri="{FF2B5EF4-FFF2-40B4-BE49-F238E27FC236}">
                  <a16:creationId xmlns:a16="http://schemas.microsoft.com/office/drawing/2014/main" id="{D5780645-B27A-7D43-94A5-59C541E30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367"/>
              <a:ext cx="175" cy="539"/>
              <a:chOff x="0" y="0"/>
              <a:chExt cx="174" cy="538"/>
            </a:xfrm>
          </p:grpSpPr>
          <p:sp>
            <p:nvSpPr>
              <p:cNvPr id="251962" name="AutoShape 155">
                <a:extLst>
                  <a:ext uri="{FF2B5EF4-FFF2-40B4-BE49-F238E27FC236}">
                    <a16:creationId xmlns:a16="http://schemas.microsoft.com/office/drawing/2014/main" id="{EB97FEBF-412D-EF43-BD84-AD77E233D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0"/>
                <a:ext cx="169" cy="538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63" name="Rectangle 156">
                <a:extLst>
                  <a:ext uri="{FF2B5EF4-FFF2-40B4-BE49-F238E27FC236}">
                    <a16:creationId xmlns:a16="http://schemas.microsoft.com/office/drawing/2014/main" id="{BD8530F1-14DE-C147-9426-A6CC6E478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1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7" name="Group 157">
              <a:extLst>
                <a:ext uri="{FF2B5EF4-FFF2-40B4-BE49-F238E27FC236}">
                  <a16:creationId xmlns:a16="http://schemas.microsoft.com/office/drawing/2014/main" id="{CAF10A73-5ED2-824B-9C46-81302297FD4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018" y="367"/>
              <a:ext cx="188" cy="539"/>
              <a:chOff x="0" y="0"/>
              <a:chExt cx="187" cy="538"/>
            </a:xfrm>
          </p:grpSpPr>
          <p:sp>
            <p:nvSpPr>
              <p:cNvPr id="251960" name="AutoShape 158">
                <a:extLst>
                  <a:ext uri="{FF2B5EF4-FFF2-40B4-BE49-F238E27FC236}">
                    <a16:creationId xmlns:a16="http://schemas.microsoft.com/office/drawing/2014/main" id="{AE3AC450-77E5-7D46-A2E8-32ED44DA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69" cy="538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61" name="Rectangle 159">
                <a:extLst>
                  <a:ext uri="{FF2B5EF4-FFF2-40B4-BE49-F238E27FC236}">
                    <a16:creationId xmlns:a16="http://schemas.microsoft.com/office/drawing/2014/main" id="{0E40F55C-B752-B34A-B81C-A9EB61B4778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4" y="51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8" name="Group 160">
              <a:extLst>
                <a:ext uri="{FF2B5EF4-FFF2-40B4-BE49-F238E27FC236}">
                  <a16:creationId xmlns:a16="http://schemas.microsoft.com/office/drawing/2014/main" id="{228B410F-051F-BD46-A67F-3A87FB6A47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6" y="302"/>
              <a:ext cx="227" cy="474"/>
              <a:chOff x="0" y="0"/>
              <a:chExt cx="227" cy="474"/>
            </a:xfrm>
          </p:grpSpPr>
          <p:sp>
            <p:nvSpPr>
              <p:cNvPr id="251958" name="AutoShape 161">
                <a:extLst>
                  <a:ext uri="{FF2B5EF4-FFF2-40B4-BE49-F238E27FC236}">
                    <a16:creationId xmlns:a16="http://schemas.microsoft.com/office/drawing/2014/main" id="{29B34042-35AB-7F4E-BC7B-4355CD585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27" cy="474"/>
              </a:xfrm>
              <a:custGeom>
                <a:avLst/>
                <a:gdLst>
                  <a:gd name="T0" fmla="*/ 0 w 21229"/>
                  <a:gd name="T1" fmla="*/ 0 h 19816"/>
                  <a:gd name="T2" fmla="*/ 21229 w 21229"/>
                  <a:gd name="T3" fmla="*/ 19816 h 19816"/>
                </a:gdLst>
                <a:ahLst/>
                <a:cxnLst/>
                <a:rect l="T0" t="T1" r="T2" b="T3"/>
                <a:pathLst>
                  <a:path w="21229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59" name="Rectangle 162">
                <a:extLst>
                  <a:ext uri="{FF2B5EF4-FFF2-40B4-BE49-F238E27FC236}">
                    <a16:creationId xmlns:a16="http://schemas.microsoft.com/office/drawing/2014/main" id="{D633C42E-84A4-464B-A1AF-99080F2B6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4"/>
                <a:ext cx="8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49" name="Group 163">
              <a:extLst>
                <a:ext uri="{FF2B5EF4-FFF2-40B4-BE49-F238E27FC236}">
                  <a16:creationId xmlns:a16="http://schemas.microsoft.com/office/drawing/2014/main" id="{3FACF94C-DB37-C042-9652-D962C6808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3" y="555"/>
              <a:ext cx="83" cy="403"/>
              <a:chOff x="0" y="0"/>
              <a:chExt cx="83" cy="402"/>
            </a:xfrm>
          </p:grpSpPr>
          <p:sp>
            <p:nvSpPr>
              <p:cNvPr id="251956" name="AutoShape 164">
                <a:extLst>
                  <a:ext uri="{FF2B5EF4-FFF2-40B4-BE49-F238E27FC236}">
                    <a16:creationId xmlns:a16="http://schemas.microsoft.com/office/drawing/2014/main" id="{E417B32F-A1F4-0341-8CBC-8B68350E2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9"/>
                <a:ext cx="83" cy="291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57" name="Rectangle 165">
                <a:extLst>
                  <a:ext uri="{FF2B5EF4-FFF2-40B4-BE49-F238E27FC236}">
                    <a16:creationId xmlns:a16="http://schemas.microsoft.com/office/drawing/2014/main" id="{00D4BA07-A2D5-EA47-AAE7-52AC5D77F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50" name="Group 166">
              <a:extLst>
                <a:ext uri="{FF2B5EF4-FFF2-40B4-BE49-F238E27FC236}">
                  <a16:creationId xmlns:a16="http://schemas.microsoft.com/office/drawing/2014/main" id="{1B765292-2E7E-5546-BED1-EA34CAACB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2" y="221"/>
              <a:ext cx="83" cy="403"/>
              <a:chOff x="0" y="0"/>
              <a:chExt cx="83" cy="402"/>
            </a:xfrm>
          </p:grpSpPr>
          <p:sp>
            <p:nvSpPr>
              <p:cNvPr id="251954" name="AutoShape 167">
                <a:extLst>
                  <a:ext uri="{FF2B5EF4-FFF2-40B4-BE49-F238E27FC236}">
                    <a16:creationId xmlns:a16="http://schemas.microsoft.com/office/drawing/2014/main" id="{F3EF61D2-3BF9-B442-BF1D-BBA58E451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64"/>
                <a:ext cx="72" cy="274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55" name="Rectangle 168">
                <a:extLst>
                  <a:ext uri="{FF2B5EF4-FFF2-40B4-BE49-F238E27FC236}">
                    <a16:creationId xmlns:a16="http://schemas.microsoft.com/office/drawing/2014/main" id="{D146998E-D504-CD4A-8B42-3B9D2EEEF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1951" name="Group 169">
              <a:extLst>
                <a:ext uri="{FF2B5EF4-FFF2-40B4-BE49-F238E27FC236}">
                  <a16:creationId xmlns:a16="http://schemas.microsoft.com/office/drawing/2014/main" id="{6CA50F9E-3E66-7542-920C-25913C86EA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2" y="299"/>
              <a:ext cx="139" cy="402"/>
              <a:chOff x="0" y="0"/>
              <a:chExt cx="139" cy="402"/>
            </a:xfrm>
          </p:grpSpPr>
          <p:sp>
            <p:nvSpPr>
              <p:cNvPr id="251952" name="AutoShape 170">
                <a:extLst>
                  <a:ext uri="{FF2B5EF4-FFF2-40B4-BE49-F238E27FC236}">
                    <a16:creationId xmlns:a16="http://schemas.microsoft.com/office/drawing/2014/main" id="{61281D3B-2E49-6448-9E6A-769589121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" y="63"/>
                <a:ext cx="132" cy="267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1953" name="Rectangle 171">
                <a:extLst>
                  <a:ext uri="{FF2B5EF4-FFF2-40B4-BE49-F238E27FC236}">
                    <a16:creationId xmlns:a16="http://schemas.microsoft.com/office/drawing/2014/main" id="{3F820C0E-72A0-6F4C-8524-6419BB4C1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3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</p:grpSp>
      <p:sp>
        <p:nvSpPr>
          <p:cNvPr id="251912" name="Rectangle 172">
            <a:extLst>
              <a:ext uri="{FF2B5EF4-FFF2-40B4-BE49-F238E27FC236}">
                <a16:creationId xmlns:a16="http://schemas.microsoft.com/office/drawing/2014/main" id="{13FC8BD0-516C-344B-85D6-8879FE46702D}"/>
              </a:ext>
            </a:extLst>
          </p:cNvPr>
          <p:cNvSpPr>
            <a:spLocks/>
          </p:cNvSpPr>
          <p:nvPr/>
        </p:nvSpPr>
        <p:spPr bwMode="auto">
          <a:xfrm>
            <a:off x="2540000" y="431800"/>
            <a:ext cx="4749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150"/>
              </a:spcBef>
            </a:pPr>
            <a:r>
              <a:rPr lang="en-US" altLang="en-US" sz="3600">
                <a:solidFill>
                  <a:schemeClr val="tx1"/>
                </a:solidFill>
                <a:cs typeface="Arial" panose="020B0604020202020204" pitchFamily="34" charset="0"/>
              </a:rPr>
              <a:t>Compact filterbed</a:t>
            </a:r>
          </a:p>
        </p:txBody>
      </p:sp>
      <p:sp>
        <p:nvSpPr>
          <p:cNvPr id="251913" name="Rectangle 173">
            <a:extLst>
              <a:ext uri="{FF2B5EF4-FFF2-40B4-BE49-F238E27FC236}">
                <a16:creationId xmlns:a16="http://schemas.microsoft.com/office/drawing/2014/main" id="{E28EA1A5-5DF6-0E4C-918B-9BDFE9F6927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51914" name="Rectangle 174">
            <a:extLst>
              <a:ext uri="{FF2B5EF4-FFF2-40B4-BE49-F238E27FC236}">
                <a16:creationId xmlns:a16="http://schemas.microsoft.com/office/drawing/2014/main" id="{B128F2EC-95AD-D247-8A6C-0E70BDEEF072}"/>
              </a:ext>
            </a:extLst>
          </p:cNvPr>
          <p:cNvSpPr>
            <a:spLocks/>
          </p:cNvSpPr>
          <p:nvPr/>
        </p:nvSpPr>
        <p:spPr bwMode="auto">
          <a:xfrm>
            <a:off x="1308100" y="2374900"/>
            <a:ext cx="16621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Septic tank</a:t>
            </a:r>
          </a:p>
        </p:txBody>
      </p:sp>
      <p:sp>
        <p:nvSpPr>
          <p:cNvPr id="251915" name="Rectangle 175">
            <a:extLst>
              <a:ext uri="{FF2B5EF4-FFF2-40B4-BE49-F238E27FC236}">
                <a16:creationId xmlns:a16="http://schemas.microsoft.com/office/drawing/2014/main" id="{BB02BB89-5B7E-4548-99CA-3686EB57BC2D}"/>
              </a:ext>
            </a:extLst>
          </p:cNvPr>
          <p:cNvSpPr>
            <a:spLocks/>
          </p:cNvSpPr>
          <p:nvPr/>
        </p:nvSpPr>
        <p:spPr bwMode="auto">
          <a:xfrm>
            <a:off x="4140200" y="1790700"/>
            <a:ext cx="1169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Biofilter</a:t>
            </a:r>
          </a:p>
        </p:txBody>
      </p:sp>
      <p:sp>
        <p:nvSpPr>
          <p:cNvPr id="251916" name="Rectangle 176">
            <a:extLst>
              <a:ext uri="{FF2B5EF4-FFF2-40B4-BE49-F238E27FC236}">
                <a16:creationId xmlns:a16="http://schemas.microsoft.com/office/drawing/2014/main" id="{8267F4B8-63B8-5543-9249-ED37E59D4041}"/>
              </a:ext>
            </a:extLst>
          </p:cNvPr>
          <p:cNvSpPr>
            <a:spLocks/>
          </p:cNvSpPr>
          <p:nvPr/>
        </p:nvSpPr>
        <p:spPr bwMode="auto">
          <a:xfrm>
            <a:off x="5827713" y="2260600"/>
            <a:ext cx="17478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Upflow filter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54" name="Group 1">
            <a:extLst>
              <a:ext uri="{FF2B5EF4-FFF2-40B4-BE49-F238E27FC236}">
                <a16:creationId xmlns:a16="http://schemas.microsoft.com/office/drawing/2014/main" id="{10FE3FA5-9CA9-3E4E-8EE3-C1B280B596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4136" name="Rectangle 2">
              <a:extLst>
                <a:ext uri="{FF2B5EF4-FFF2-40B4-BE49-F238E27FC236}">
                  <a16:creationId xmlns:a16="http://schemas.microsoft.com/office/drawing/2014/main" id="{114FAFDD-5DD5-6343-9C5C-599AAEB8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4137" name="Rectangle 3">
              <a:extLst>
                <a:ext uri="{FF2B5EF4-FFF2-40B4-BE49-F238E27FC236}">
                  <a16:creationId xmlns:a16="http://schemas.microsoft.com/office/drawing/2014/main" id="{06C1FB03-CE8E-E648-9072-696913358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3955" name="Text Box 4">
            <a:extLst>
              <a:ext uri="{FF2B5EF4-FFF2-40B4-BE49-F238E27FC236}">
                <a16:creationId xmlns:a16="http://schemas.microsoft.com/office/drawing/2014/main" id="{DA8BC04A-F6ED-1943-AEA6-313EDCC5F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E92B574-6632-564C-81BD-9BBDFCF7199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53956" name="Rectangle 5">
            <a:extLst>
              <a:ext uri="{FF2B5EF4-FFF2-40B4-BE49-F238E27FC236}">
                <a16:creationId xmlns:a16="http://schemas.microsoft.com/office/drawing/2014/main" id="{2F6C2DD6-94F9-7A47-956A-DFF58F2AB8AB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3957" name="Picture 6">
            <a:extLst>
              <a:ext uri="{FF2B5EF4-FFF2-40B4-BE49-F238E27FC236}">
                <a16:creationId xmlns:a16="http://schemas.microsoft.com/office/drawing/2014/main" id="{4D176067-431E-E24C-AA01-1BF3703D954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Rectangle 7">
            <a:extLst>
              <a:ext uri="{FF2B5EF4-FFF2-40B4-BE49-F238E27FC236}">
                <a16:creationId xmlns:a16="http://schemas.microsoft.com/office/drawing/2014/main" id="{8761FA76-B419-6A41-93A3-43DA0FED9E45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grpSp>
        <p:nvGrpSpPr>
          <p:cNvPr id="253959" name="Group 8">
            <a:extLst>
              <a:ext uri="{FF2B5EF4-FFF2-40B4-BE49-F238E27FC236}">
                <a16:creationId xmlns:a16="http://schemas.microsoft.com/office/drawing/2014/main" id="{C85266D6-1EE3-D343-A966-A6617CF3498E}"/>
              </a:ext>
            </a:extLst>
          </p:cNvPr>
          <p:cNvGrpSpPr>
            <a:grpSpLocks/>
          </p:cNvGrpSpPr>
          <p:nvPr/>
        </p:nvGrpSpPr>
        <p:grpSpPr bwMode="auto">
          <a:xfrm>
            <a:off x="1446213" y="466725"/>
            <a:ext cx="6173787" cy="1971675"/>
            <a:chOff x="0" y="0"/>
            <a:chExt cx="3888" cy="1241"/>
          </a:xfrm>
        </p:grpSpPr>
        <p:grpSp>
          <p:nvGrpSpPr>
            <p:cNvPr id="253973" name="Group 9">
              <a:extLst>
                <a:ext uri="{FF2B5EF4-FFF2-40B4-BE49-F238E27FC236}">
                  <a16:creationId xmlns:a16="http://schemas.microsoft.com/office/drawing/2014/main" id="{9E44DB61-08C8-4D46-91FE-E5311ED0B6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36"/>
              <a:ext cx="1217" cy="351"/>
              <a:chOff x="0" y="0"/>
              <a:chExt cx="1217" cy="350"/>
            </a:xfrm>
          </p:grpSpPr>
          <p:sp>
            <p:nvSpPr>
              <p:cNvPr id="254134" name="AutoShape 10">
                <a:extLst>
                  <a:ext uri="{FF2B5EF4-FFF2-40B4-BE49-F238E27FC236}">
                    <a16:creationId xmlns:a16="http://schemas.microsoft.com/office/drawing/2014/main" id="{E0F48BD3-82B2-7147-B836-DF246EF67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17" cy="35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0538"/>
                    </a:moveTo>
                    <a:cubicBezTo>
                      <a:pt x="867" y="20184"/>
                      <a:pt x="1697" y="19741"/>
                      <a:pt x="2576" y="19475"/>
                    </a:cubicBezTo>
                    <a:cubicBezTo>
                      <a:pt x="3951" y="18457"/>
                      <a:pt x="3220" y="18634"/>
                      <a:pt x="4756" y="19121"/>
                    </a:cubicBezTo>
                    <a:cubicBezTo>
                      <a:pt x="5066" y="19475"/>
                      <a:pt x="5437" y="19608"/>
                      <a:pt x="5747" y="20184"/>
                    </a:cubicBezTo>
                    <a:cubicBezTo>
                      <a:pt x="6106" y="20803"/>
                      <a:pt x="6329" y="21202"/>
                      <a:pt x="6738" y="21600"/>
                    </a:cubicBezTo>
                    <a:cubicBezTo>
                      <a:pt x="7976" y="20848"/>
                      <a:pt x="9314" y="21511"/>
                      <a:pt x="10602" y="21246"/>
                    </a:cubicBezTo>
                    <a:cubicBezTo>
                      <a:pt x="11333" y="20803"/>
                      <a:pt x="11989" y="21113"/>
                      <a:pt x="12782" y="20892"/>
                    </a:cubicBezTo>
                    <a:cubicBezTo>
                      <a:pt x="13265" y="20449"/>
                      <a:pt x="13661" y="19564"/>
                      <a:pt x="14169" y="19121"/>
                    </a:cubicBezTo>
                    <a:cubicBezTo>
                      <a:pt x="14974" y="16952"/>
                      <a:pt x="16646" y="13456"/>
                      <a:pt x="17637" y="13102"/>
                    </a:cubicBezTo>
                    <a:cubicBezTo>
                      <a:pt x="18306" y="12128"/>
                      <a:pt x="18950" y="4205"/>
                      <a:pt x="19717" y="4603"/>
                    </a:cubicBezTo>
                    <a:cubicBezTo>
                      <a:pt x="20448" y="3718"/>
                      <a:pt x="19247" y="4205"/>
                      <a:pt x="20807" y="3541"/>
                    </a:cubicBezTo>
                    <a:cubicBezTo>
                      <a:pt x="21377" y="3275"/>
                      <a:pt x="21266" y="3010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35" name="Rectangle 11">
                <a:extLst>
                  <a:ext uri="{FF2B5EF4-FFF2-40B4-BE49-F238E27FC236}">
                    <a16:creationId xmlns:a16="http://schemas.microsoft.com/office/drawing/2014/main" id="{02EB6407-6803-864E-8C99-DB7CA800E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sp>
          <p:nvSpPr>
            <p:cNvPr id="253974" name="Line 12">
              <a:extLst>
                <a:ext uri="{FF2B5EF4-FFF2-40B4-BE49-F238E27FC236}">
                  <a16:creationId xmlns:a16="http://schemas.microsoft.com/office/drawing/2014/main" id="{11E01812-CA5F-494B-A621-4AE23EF383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" y="853"/>
              <a:ext cx="103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3975" name="Group 13">
              <a:extLst>
                <a:ext uri="{FF2B5EF4-FFF2-40B4-BE49-F238E27FC236}">
                  <a16:creationId xmlns:a16="http://schemas.microsoft.com/office/drawing/2014/main" id="{0B397CFB-0EBD-E945-BA69-DB37B57281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5" y="730"/>
              <a:ext cx="72" cy="280"/>
              <a:chOff x="0" y="0"/>
              <a:chExt cx="72" cy="280"/>
            </a:xfrm>
          </p:grpSpPr>
          <p:sp>
            <p:nvSpPr>
              <p:cNvPr id="254132" name="Rectangle 14">
                <a:extLst>
                  <a:ext uri="{FF2B5EF4-FFF2-40B4-BE49-F238E27FC236}">
                    <a16:creationId xmlns:a16="http://schemas.microsoft.com/office/drawing/2014/main" id="{245B4090-B2CD-0C4D-83E7-8C01124E2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2"/>
                <a:ext cx="28" cy="1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33" name="Rectangle 15">
                <a:extLst>
                  <a:ext uri="{FF2B5EF4-FFF2-40B4-BE49-F238E27FC236}">
                    <a16:creationId xmlns:a16="http://schemas.microsoft.com/office/drawing/2014/main" id="{78BDFF98-188F-F94B-80F2-DC115C14F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76" name="Group 16">
              <a:extLst>
                <a:ext uri="{FF2B5EF4-FFF2-40B4-BE49-F238E27FC236}">
                  <a16:creationId xmlns:a16="http://schemas.microsoft.com/office/drawing/2014/main" id="{A98E5F55-8A74-304B-BEE6-C76799CB2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7" y="0"/>
              <a:ext cx="188" cy="474"/>
              <a:chOff x="0" y="0"/>
              <a:chExt cx="188" cy="474"/>
            </a:xfrm>
          </p:grpSpPr>
          <p:grpSp>
            <p:nvGrpSpPr>
              <p:cNvPr id="254123" name="Group 17">
                <a:extLst>
                  <a:ext uri="{FF2B5EF4-FFF2-40B4-BE49-F238E27FC236}">
                    <a16:creationId xmlns:a16="http://schemas.microsoft.com/office/drawing/2014/main" id="{6D2AAED8-5DE7-824C-92FF-40E00C0F82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8"/>
                <a:ext cx="72" cy="280"/>
                <a:chOff x="0" y="0"/>
                <a:chExt cx="72" cy="280"/>
              </a:xfrm>
            </p:grpSpPr>
            <p:sp>
              <p:nvSpPr>
                <p:cNvPr id="254130" name="AutoShape 18">
                  <a:extLst>
                    <a:ext uri="{FF2B5EF4-FFF2-40B4-BE49-F238E27FC236}">
                      <a16:creationId xmlns:a16="http://schemas.microsoft.com/office/drawing/2014/main" id="{ABA001F3-34E4-F54D-94FB-8AFB4C723D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1"/>
                  <a:ext cx="71" cy="202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131" name="Rectangle 19">
                  <a:extLst>
                    <a:ext uri="{FF2B5EF4-FFF2-40B4-BE49-F238E27FC236}">
                      <a16:creationId xmlns:a16="http://schemas.microsoft.com/office/drawing/2014/main" id="{3DC1BBE5-5E06-A842-A628-93DD9943F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124" name="Group 20">
                <a:extLst>
                  <a:ext uri="{FF2B5EF4-FFF2-40B4-BE49-F238E27FC236}">
                    <a16:creationId xmlns:a16="http://schemas.microsoft.com/office/drawing/2014/main" id="{F0DDD6AD-35E4-2C43-A968-D19B334B0B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" y="194"/>
                <a:ext cx="72" cy="280"/>
                <a:chOff x="0" y="0"/>
                <a:chExt cx="72" cy="280"/>
              </a:xfrm>
            </p:grpSpPr>
            <p:sp>
              <p:nvSpPr>
                <p:cNvPr id="254128" name="AutoShape 21">
                  <a:extLst>
                    <a:ext uri="{FF2B5EF4-FFF2-40B4-BE49-F238E27FC236}">
                      <a16:creationId xmlns:a16="http://schemas.microsoft.com/office/drawing/2014/main" id="{EFD2C601-DF4B-3345-A1C3-2778088B0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" y="44"/>
                  <a:ext cx="62" cy="191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129" name="Rectangle 22">
                  <a:extLst>
                    <a:ext uri="{FF2B5EF4-FFF2-40B4-BE49-F238E27FC236}">
                      <a16:creationId xmlns:a16="http://schemas.microsoft.com/office/drawing/2014/main" id="{DF7262B2-6925-8941-8F35-DF4076570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125" name="Group 23">
                <a:extLst>
                  <a:ext uri="{FF2B5EF4-FFF2-40B4-BE49-F238E27FC236}">
                    <a16:creationId xmlns:a16="http://schemas.microsoft.com/office/drawing/2014/main" id="{4E56C804-46F7-D54A-B47D-48A2B86419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" y="0"/>
                <a:ext cx="121" cy="280"/>
                <a:chOff x="0" y="0"/>
                <a:chExt cx="120" cy="280"/>
              </a:xfrm>
            </p:grpSpPr>
            <p:sp>
              <p:nvSpPr>
                <p:cNvPr id="254126" name="AutoShape 24">
                  <a:extLst>
                    <a:ext uri="{FF2B5EF4-FFF2-40B4-BE49-F238E27FC236}">
                      <a16:creationId xmlns:a16="http://schemas.microsoft.com/office/drawing/2014/main" id="{7D955D3E-5955-FB46-8B47-73E3128EA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" y="43"/>
                  <a:ext cx="114" cy="186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127" name="Rectangle 25">
                  <a:extLst>
                    <a:ext uri="{FF2B5EF4-FFF2-40B4-BE49-F238E27FC236}">
                      <a16:creationId xmlns:a16="http://schemas.microsoft.com/office/drawing/2014/main" id="{F6CC5D09-5BEB-2647-9DAA-8979E3B7EE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3977" name="Group 26">
              <a:extLst>
                <a:ext uri="{FF2B5EF4-FFF2-40B4-BE49-F238E27FC236}">
                  <a16:creationId xmlns:a16="http://schemas.microsoft.com/office/drawing/2014/main" id="{23BAF0C0-E824-924D-8574-21777D8B5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1" y="202"/>
              <a:ext cx="152" cy="374"/>
              <a:chOff x="0" y="0"/>
              <a:chExt cx="151" cy="373"/>
            </a:xfrm>
          </p:grpSpPr>
          <p:sp>
            <p:nvSpPr>
              <p:cNvPr id="254121" name="AutoShape 27">
                <a:extLst>
                  <a:ext uri="{FF2B5EF4-FFF2-40B4-BE49-F238E27FC236}">
                    <a16:creationId xmlns:a16="http://schemas.microsoft.com/office/drawing/2014/main" id="{599419EC-5B0E-B942-BB70-2ABDB5C4C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" y="0"/>
                <a:ext cx="147" cy="373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22" name="Rectangle 28">
                <a:extLst>
                  <a:ext uri="{FF2B5EF4-FFF2-40B4-BE49-F238E27FC236}">
                    <a16:creationId xmlns:a16="http://schemas.microsoft.com/office/drawing/2014/main" id="{DEA734D9-7728-9943-BD15-F598A63F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78" name="Group 29">
              <a:extLst>
                <a:ext uri="{FF2B5EF4-FFF2-40B4-BE49-F238E27FC236}">
                  <a16:creationId xmlns:a16="http://schemas.microsoft.com/office/drawing/2014/main" id="{E21A7A11-9623-594A-84CF-81FD90F73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7" y="133"/>
              <a:ext cx="151" cy="375"/>
              <a:chOff x="0" y="0"/>
              <a:chExt cx="151" cy="374"/>
            </a:xfrm>
          </p:grpSpPr>
          <p:sp>
            <p:nvSpPr>
              <p:cNvPr id="254119" name="AutoShape 30">
                <a:extLst>
                  <a:ext uri="{FF2B5EF4-FFF2-40B4-BE49-F238E27FC236}">
                    <a16:creationId xmlns:a16="http://schemas.microsoft.com/office/drawing/2014/main" id="{5366CE82-07CC-5247-A898-84F01D4A1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" y="0"/>
                <a:ext cx="147" cy="374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20" name="Rectangle 31">
                <a:extLst>
                  <a:ext uri="{FF2B5EF4-FFF2-40B4-BE49-F238E27FC236}">
                    <a16:creationId xmlns:a16="http://schemas.microsoft.com/office/drawing/2014/main" id="{F7478070-A32B-2944-B79A-7E7DA127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79" name="Group 32">
              <a:extLst>
                <a:ext uri="{FF2B5EF4-FFF2-40B4-BE49-F238E27FC236}">
                  <a16:creationId xmlns:a16="http://schemas.microsoft.com/office/drawing/2014/main" id="{F649553A-95FF-2F4B-862D-7DC8B685F74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552" y="202"/>
              <a:ext cx="163" cy="375"/>
              <a:chOff x="0" y="0"/>
              <a:chExt cx="162" cy="374"/>
            </a:xfrm>
          </p:grpSpPr>
          <p:sp>
            <p:nvSpPr>
              <p:cNvPr id="254117" name="AutoShape 33">
                <a:extLst>
                  <a:ext uri="{FF2B5EF4-FFF2-40B4-BE49-F238E27FC236}">
                    <a16:creationId xmlns:a16="http://schemas.microsoft.com/office/drawing/2014/main" id="{A213F17C-A68D-9E49-BC7F-E61F80F50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6" cy="374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18" name="Rectangle 34">
                <a:extLst>
                  <a:ext uri="{FF2B5EF4-FFF2-40B4-BE49-F238E27FC236}">
                    <a16:creationId xmlns:a16="http://schemas.microsoft.com/office/drawing/2014/main" id="{6F2D2940-6B4B-A84C-BC46-9ABE4E0292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0" name="Group 35">
              <a:extLst>
                <a:ext uri="{FF2B5EF4-FFF2-40B4-BE49-F238E27FC236}">
                  <a16:creationId xmlns:a16="http://schemas.microsoft.com/office/drawing/2014/main" id="{753E07E4-394A-6B40-80A7-88E3944AA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476"/>
              <a:ext cx="72" cy="280"/>
              <a:chOff x="0" y="0"/>
              <a:chExt cx="72" cy="280"/>
            </a:xfrm>
          </p:grpSpPr>
          <p:sp>
            <p:nvSpPr>
              <p:cNvPr id="254115" name="AutoShape 36">
                <a:extLst>
                  <a:ext uri="{FF2B5EF4-FFF2-40B4-BE49-F238E27FC236}">
                    <a16:creationId xmlns:a16="http://schemas.microsoft.com/office/drawing/2014/main" id="{FC59AB43-FFE6-EF46-8DFF-1E118E4C9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1"/>
                <a:ext cx="63" cy="107"/>
              </a:xfrm>
              <a:custGeom>
                <a:avLst/>
                <a:gdLst>
                  <a:gd name="T0" fmla="*/ 0 w 21229"/>
                  <a:gd name="T1" fmla="*/ 0 h 19816"/>
                  <a:gd name="T2" fmla="*/ 21229 w 21229"/>
                  <a:gd name="T3" fmla="*/ 19816 h 19816"/>
                </a:gdLst>
                <a:ahLst/>
                <a:cxnLst/>
                <a:rect l="T0" t="T1" r="T2" b="T3"/>
                <a:pathLst>
                  <a:path w="21229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116" name="Rectangle 37">
                <a:extLst>
                  <a:ext uri="{FF2B5EF4-FFF2-40B4-BE49-F238E27FC236}">
                    <a16:creationId xmlns:a16="http://schemas.microsoft.com/office/drawing/2014/main" id="{95DF0C14-4AFE-C047-B3BA-D1A7F87FD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1" name="Group 38">
              <a:extLst>
                <a:ext uri="{FF2B5EF4-FFF2-40B4-BE49-F238E27FC236}">
                  <a16:creationId xmlns:a16="http://schemas.microsoft.com/office/drawing/2014/main" id="{18DFEEEF-D669-4545-AD74-CC09E156D2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2" y="50"/>
              <a:ext cx="717" cy="613"/>
              <a:chOff x="0" y="0"/>
              <a:chExt cx="717" cy="613"/>
            </a:xfrm>
          </p:grpSpPr>
          <p:grpSp>
            <p:nvGrpSpPr>
              <p:cNvPr id="254090" name="Group 39">
                <a:extLst>
                  <a:ext uri="{FF2B5EF4-FFF2-40B4-BE49-F238E27FC236}">
                    <a16:creationId xmlns:a16="http://schemas.microsoft.com/office/drawing/2014/main" id="{F154E93F-0E9E-5A45-A490-1C9AB00335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717" cy="613"/>
                <a:chOff x="0" y="0"/>
                <a:chExt cx="717" cy="613"/>
              </a:xfrm>
            </p:grpSpPr>
            <p:grpSp>
              <p:nvGrpSpPr>
                <p:cNvPr id="254103" name="Group 40">
                  <a:extLst>
                    <a:ext uri="{FF2B5EF4-FFF2-40B4-BE49-F238E27FC236}">
                      <a16:creationId xmlns:a16="http://schemas.microsoft.com/office/drawing/2014/main" id="{6C9AB09A-F970-554B-9F3F-C262CF21D7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>
                  <a:off x="119" y="11"/>
                  <a:ext cx="478" cy="718"/>
                  <a:chOff x="0" y="0"/>
                  <a:chExt cx="477" cy="717"/>
                </a:xfrm>
              </p:grpSpPr>
              <p:sp>
                <p:nvSpPr>
                  <p:cNvPr id="254113" name="AutoShape 41">
                    <a:extLst>
                      <a:ext uri="{FF2B5EF4-FFF2-40B4-BE49-F238E27FC236}">
                        <a16:creationId xmlns:a16="http://schemas.microsoft.com/office/drawing/2014/main" id="{B4303B01-02B1-BA4F-B018-A90CB42417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77" cy="71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10800" y="0"/>
                        </a:move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4114" name="Rectangle 42">
                    <a:extLst>
                      <a:ext uri="{FF2B5EF4-FFF2-40B4-BE49-F238E27FC236}">
                        <a16:creationId xmlns:a16="http://schemas.microsoft.com/office/drawing/2014/main" id="{F2C8086D-7034-C943-8F31-1A459FCAFC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26"/>
                    <a:ext cx="56" cy="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4104" name="Group 43">
                  <a:extLst>
                    <a:ext uri="{FF2B5EF4-FFF2-40B4-BE49-F238E27FC236}">
                      <a16:creationId xmlns:a16="http://schemas.microsoft.com/office/drawing/2014/main" id="{33D6A659-0689-8E4A-815A-0E8DEBCDB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333"/>
                  <a:ext cx="717" cy="280"/>
                  <a:chOff x="0" y="0"/>
                  <a:chExt cx="717" cy="280"/>
                </a:xfrm>
              </p:grpSpPr>
              <p:sp>
                <p:nvSpPr>
                  <p:cNvPr id="254111" name="Rectangle 44">
                    <a:extLst>
                      <a:ext uri="{FF2B5EF4-FFF2-40B4-BE49-F238E27FC236}">
                        <a16:creationId xmlns:a16="http://schemas.microsoft.com/office/drawing/2014/main" id="{2A15AC3D-B83C-6747-BE64-663216DDF9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0"/>
                    <a:ext cx="717" cy="239"/>
                  </a:xfrm>
                  <a:prstGeom prst="rect">
                    <a:avLst/>
                  </a:pr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4112" name="Rectangle 45">
                    <a:extLst>
                      <a:ext uri="{FF2B5EF4-FFF2-40B4-BE49-F238E27FC236}">
                        <a16:creationId xmlns:a16="http://schemas.microsoft.com/office/drawing/2014/main" id="{ACEBF0E0-CEB1-5641-9B03-8611B7412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4105" name="Group 46">
                  <a:extLst>
                    <a:ext uri="{FF2B5EF4-FFF2-40B4-BE49-F238E27FC236}">
                      <a16:creationId xmlns:a16="http://schemas.microsoft.com/office/drawing/2014/main" id="{C036CB3D-8230-C744-BA09-D06C57C7E0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02"/>
                  <a:ext cx="712" cy="280"/>
                  <a:chOff x="0" y="0"/>
                  <a:chExt cx="712" cy="280"/>
                </a:xfrm>
              </p:grpSpPr>
              <p:sp>
                <p:nvSpPr>
                  <p:cNvPr id="254109" name="AutoShape 47">
                    <a:extLst>
                      <a:ext uri="{FF2B5EF4-FFF2-40B4-BE49-F238E27FC236}">
                        <a16:creationId xmlns:a16="http://schemas.microsoft.com/office/drawing/2014/main" id="{5C85BBC8-5637-D545-A4FD-3F3E064A35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8"/>
                    <a:ext cx="712" cy="22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743" y="0"/>
                        </a:moveTo>
                        <a:lnTo>
                          <a:pt x="6951" y="2757"/>
                        </a:lnTo>
                        <a:lnTo>
                          <a:pt x="4883" y="5515"/>
                        </a:lnTo>
                        <a:lnTo>
                          <a:pt x="2470" y="11030"/>
                        </a:lnTo>
                        <a:lnTo>
                          <a:pt x="1091" y="15166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0394" y="13787"/>
                        </a:lnTo>
                        <a:lnTo>
                          <a:pt x="18670" y="8272"/>
                        </a:lnTo>
                        <a:lnTo>
                          <a:pt x="15626" y="3217"/>
                        </a:lnTo>
                        <a:lnTo>
                          <a:pt x="11087" y="0"/>
                        </a:lnTo>
                        <a:lnTo>
                          <a:pt x="11030" y="230"/>
                        </a:lnTo>
                        <a:lnTo>
                          <a:pt x="10743" y="0"/>
                        </a:lnTo>
                        <a:close/>
                        <a:moveTo>
                          <a:pt x="10743" y="0"/>
                        </a:moveTo>
                      </a:path>
                    </a:pathLst>
                  </a:cu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FF66"/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4110" name="Rectangle 48">
                    <a:extLst>
                      <a:ext uri="{FF2B5EF4-FFF2-40B4-BE49-F238E27FC236}">
                        <a16:creationId xmlns:a16="http://schemas.microsoft.com/office/drawing/2014/main" id="{938DCE40-C6F4-A14E-BD63-5AD073A39D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4106" name="Group 49">
                  <a:extLst>
                    <a:ext uri="{FF2B5EF4-FFF2-40B4-BE49-F238E27FC236}">
                      <a16:creationId xmlns:a16="http://schemas.microsoft.com/office/drawing/2014/main" id="{676549E5-DD19-5943-800A-6CC5886E7B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" y="0"/>
                  <a:ext cx="72" cy="280"/>
                  <a:chOff x="0" y="0"/>
                  <a:chExt cx="72" cy="280"/>
                </a:xfrm>
              </p:grpSpPr>
              <p:sp>
                <p:nvSpPr>
                  <p:cNvPr id="254107" name="Rectangle 50">
                    <a:extLst>
                      <a:ext uri="{FF2B5EF4-FFF2-40B4-BE49-F238E27FC236}">
                        <a16:creationId xmlns:a16="http://schemas.microsoft.com/office/drawing/2014/main" id="{61259974-78E8-104C-A476-6602F65430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31"/>
                    <a:ext cx="13" cy="1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4108" name="Rectangle 51">
                    <a:extLst>
                      <a:ext uri="{FF2B5EF4-FFF2-40B4-BE49-F238E27FC236}">
                        <a16:creationId xmlns:a16="http://schemas.microsoft.com/office/drawing/2014/main" id="{9588CC06-5597-044D-8764-37907CDF88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</p:grpSp>
          <p:grpSp>
            <p:nvGrpSpPr>
              <p:cNvPr id="254091" name="Group 52">
                <a:extLst>
                  <a:ext uri="{FF2B5EF4-FFF2-40B4-BE49-F238E27FC236}">
                    <a16:creationId xmlns:a16="http://schemas.microsoft.com/office/drawing/2014/main" id="{41682419-6B55-0240-A477-F3ECEEB5EB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" y="103"/>
                <a:ext cx="258" cy="280"/>
                <a:chOff x="0" y="0"/>
                <a:chExt cx="258" cy="280"/>
              </a:xfrm>
            </p:grpSpPr>
            <p:sp>
              <p:nvSpPr>
                <p:cNvPr id="254101" name="AutoShape 53">
                  <a:extLst>
                    <a:ext uri="{FF2B5EF4-FFF2-40B4-BE49-F238E27FC236}">
                      <a16:creationId xmlns:a16="http://schemas.microsoft.com/office/drawing/2014/main" id="{18BC7833-B34C-BE46-A3C4-AEC1724B3F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8"/>
                  <a:ext cx="258" cy="223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102" name="Rectangle 54">
                  <a:extLst>
                    <a:ext uri="{FF2B5EF4-FFF2-40B4-BE49-F238E27FC236}">
                      <a16:creationId xmlns:a16="http://schemas.microsoft.com/office/drawing/2014/main" id="{5FEC3511-18AA-424D-86C1-D6B1BEAC1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92" name="Group 55">
                <a:extLst>
                  <a:ext uri="{FF2B5EF4-FFF2-40B4-BE49-F238E27FC236}">
                    <a16:creationId xmlns:a16="http://schemas.microsoft.com/office/drawing/2014/main" id="{9C8DFD95-1B77-7748-88ED-537B6BA16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47" y="103"/>
                <a:ext cx="259" cy="280"/>
                <a:chOff x="0" y="0"/>
                <a:chExt cx="258" cy="280"/>
              </a:xfrm>
            </p:grpSpPr>
            <p:sp>
              <p:nvSpPr>
                <p:cNvPr id="254099" name="AutoShape 56">
                  <a:extLst>
                    <a:ext uri="{FF2B5EF4-FFF2-40B4-BE49-F238E27FC236}">
                      <a16:creationId xmlns:a16="http://schemas.microsoft.com/office/drawing/2014/main" id="{BA711AB3-252F-784A-9284-A527F5235F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8"/>
                  <a:ext cx="258" cy="223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100" name="Rectangle 57">
                  <a:extLst>
                    <a:ext uri="{FF2B5EF4-FFF2-40B4-BE49-F238E27FC236}">
                      <a16:creationId xmlns:a16="http://schemas.microsoft.com/office/drawing/2014/main" id="{F64E5FE8-BE4A-E544-90BF-4AAC50788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6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93" name="Group 58">
                <a:extLst>
                  <a:ext uri="{FF2B5EF4-FFF2-40B4-BE49-F238E27FC236}">
                    <a16:creationId xmlns:a16="http://schemas.microsoft.com/office/drawing/2014/main" id="{012FEEF5-E2C9-AE42-B9A0-066C263066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" y="103"/>
                <a:ext cx="148" cy="280"/>
                <a:chOff x="0" y="0"/>
                <a:chExt cx="147" cy="280"/>
              </a:xfrm>
            </p:grpSpPr>
            <p:sp>
              <p:nvSpPr>
                <p:cNvPr id="254097" name="AutoShape 59">
                  <a:extLst>
                    <a:ext uri="{FF2B5EF4-FFF2-40B4-BE49-F238E27FC236}">
                      <a16:creationId xmlns:a16="http://schemas.microsoft.com/office/drawing/2014/main" id="{D9A05597-8BAC-8A4A-8230-A2A80E0D8E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8"/>
                  <a:ext cx="147" cy="223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98" name="Rectangle 60">
                  <a:extLst>
                    <a:ext uri="{FF2B5EF4-FFF2-40B4-BE49-F238E27FC236}">
                      <a16:creationId xmlns:a16="http://schemas.microsoft.com/office/drawing/2014/main" id="{83DFD919-AB98-E243-BE68-5E5C1B3F6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94" name="Group 61">
                <a:extLst>
                  <a:ext uri="{FF2B5EF4-FFF2-40B4-BE49-F238E27FC236}">
                    <a16:creationId xmlns:a16="http://schemas.microsoft.com/office/drawing/2014/main" id="{B4E46870-B06B-2042-8672-A357A5779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47" y="103"/>
                <a:ext cx="148" cy="280"/>
                <a:chOff x="0" y="0"/>
                <a:chExt cx="147" cy="280"/>
              </a:xfrm>
            </p:grpSpPr>
            <p:sp>
              <p:nvSpPr>
                <p:cNvPr id="254095" name="AutoShape 62">
                  <a:extLst>
                    <a:ext uri="{FF2B5EF4-FFF2-40B4-BE49-F238E27FC236}">
                      <a16:creationId xmlns:a16="http://schemas.microsoft.com/office/drawing/2014/main" id="{54C41476-3EB0-E144-A70A-EDB3838C32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8"/>
                  <a:ext cx="147" cy="223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96" name="Rectangle 63">
                  <a:extLst>
                    <a:ext uri="{FF2B5EF4-FFF2-40B4-BE49-F238E27FC236}">
                      <a16:creationId xmlns:a16="http://schemas.microsoft.com/office/drawing/2014/main" id="{6E815307-11A6-B943-9F64-E34926867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5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3982" name="Group 64">
              <a:extLst>
                <a:ext uri="{FF2B5EF4-FFF2-40B4-BE49-F238E27FC236}">
                  <a16:creationId xmlns:a16="http://schemas.microsoft.com/office/drawing/2014/main" id="{8AD3F195-DA75-F84A-8CCA-3B701BA93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" y="406"/>
              <a:ext cx="1071" cy="835"/>
              <a:chOff x="0" y="0"/>
              <a:chExt cx="1071" cy="834"/>
            </a:xfrm>
          </p:grpSpPr>
          <p:grpSp>
            <p:nvGrpSpPr>
              <p:cNvPr id="254072" name="Group 65">
                <a:extLst>
                  <a:ext uri="{FF2B5EF4-FFF2-40B4-BE49-F238E27FC236}">
                    <a16:creationId xmlns:a16="http://schemas.microsoft.com/office/drawing/2014/main" id="{6A96A0F4-4127-1C49-A594-E0B2D8E44F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52"/>
                <a:ext cx="1071" cy="579"/>
                <a:chOff x="0" y="0"/>
                <a:chExt cx="1071" cy="579"/>
              </a:xfrm>
            </p:grpSpPr>
            <p:sp>
              <p:nvSpPr>
                <p:cNvPr id="254088" name="AutoShape 66">
                  <a:extLst>
                    <a:ext uri="{FF2B5EF4-FFF2-40B4-BE49-F238E27FC236}">
                      <a16:creationId xmlns:a16="http://schemas.microsoft.com/office/drawing/2014/main" id="{4CE68EEE-EE55-E94E-AD64-998AD24FC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071" cy="579"/>
                </a:xfrm>
                <a:prstGeom prst="roundRect">
                  <a:avLst>
                    <a:gd name="adj" fmla="val 3838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89" name="Rectangle 67">
                  <a:extLst>
                    <a:ext uri="{FF2B5EF4-FFF2-40B4-BE49-F238E27FC236}">
                      <a16:creationId xmlns:a16="http://schemas.microsoft.com/office/drawing/2014/main" id="{7F478A3D-8E2D-0248-9824-7D760C1F1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" y="65"/>
                  <a:ext cx="944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73" name="Group 68">
                <a:extLst>
                  <a:ext uri="{FF2B5EF4-FFF2-40B4-BE49-F238E27FC236}">
                    <a16:creationId xmlns:a16="http://schemas.microsoft.com/office/drawing/2014/main" id="{B715F385-C5F5-2F43-A2AE-1E60369E05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" y="68"/>
                <a:ext cx="185" cy="280"/>
                <a:chOff x="0" y="0"/>
                <a:chExt cx="184" cy="280"/>
              </a:xfrm>
            </p:grpSpPr>
            <p:sp>
              <p:nvSpPr>
                <p:cNvPr id="254086" name="Rectangle 69">
                  <a:extLst>
                    <a:ext uri="{FF2B5EF4-FFF2-40B4-BE49-F238E27FC236}">
                      <a16:creationId xmlns:a16="http://schemas.microsoft.com/office/drawing/2014/main" id="{4D8EBF77-2A46-D144-907D-CEC34BF69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93"/>
                  <a:ext cx="184" cy="9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87" name="Rectangle 70">
                  <a:extLst>
                    <a:ext uri="{FF2B5EF4-FFF2-40B4-BE49-F238E27FC236}">
                      <a16:creationId xmlns:a16="http://schemas.microsoft.com/office/drawing/2014/main" id="{FDC02913-B6B4-E64B-9D36-FE08BA7ED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74" name="Group 71">
                <a:extLst>
                  <a:ext uri="{FF2B5EF4-FFF2-40B4-BE49-F238E27FC236}">
                    <a16:creationId xmlns:a16="http://schemas.microsoft.com/office/drawing/2014/main" id="{DAA2B77B-7932-8C4C-8E38-CD9639147F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1" y="68"/>
                <a:ext cx="202" cy="280"/>
                <a:chOff x="0" y="0"/>
                <a:chExt cx="201" cy="280"/>
              </a:xfrm>
            </p:grpSpPr>
            <p:sp>
              <p:nvSpPr>
                <p:cNvPr id="254084" name="Rectangle 72">
                  <a:extLst>
                    <a:ext uri="{FF2B5EF4-FFF2-40B4-BE49-F238E27FC236}">
                      <a16:creationId xmlns:a16="http://schemas.microsoft.com/office/drawing/2014/main" id="{55927CA8-A912-0847-B2A8-DF324FCBF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93"/>
                  <a:ext cx="201" cy="9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85" name="Rectangle 73">
                  <a:extLst>
                    <a:ext uri="{FF2B5EF4-FFF2-40B4-BE49-F238E27FC236}">
                      <a16:creationId xmlns:a16="http://schemas.microsoft.com/office/drawing/2014/main" id="{FC1DC738-EFB9-5C44-BBEE-210B29BCB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75" name="Group 74">
                <a:extLst>
                  <a:ext uri="{FF2B5EF4-FFF2-40B4-BE49-F238E27FC236}">
                    <a16:creationId xmlns:a16="http://schemas.microsoft.com/office/drawing/2014/main" id="{7682D359-839A-B34D-B261-FDC31164AC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79"/>
                <a:ext cx="1071" cy="455"/>
                <a:chOff x="0" y="0"/>
                <a:chExt cx="1071" cy="455"/>
              </a:xfrm>
            </p:grpSpPr>
            <p:sp>
              <p:nvSpPr>
                <p:cNvPr id="254082" name="AutoShape 75">
                  <a:extLst>
                    <a:ext uri="{FF2B5EF4-FFF2-40B4-BE49-F238E27FC236}">
                      <a16:creationId xmlns:a16="http://schemas.microsoft.com/office/drawing/2014/main" id="{86EA4A2C-D7B4-9F4F-9C7F-03ADE7E0C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071" cy="45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48" y="0"/>
                      </a:moveTo>
                      <a:lnTo>
                        <a:pt x="0" y="4603"/>
                      </a:lnTo>
                      <a:lnTo>
                        <a:pt x="0" y="6728"/>
                      </a:lnTo>
                      <a:lnTo>
                        <a:pt x="0" y="10977"/>
                      </a:lnTo>
                      <a:lnTo>
                        <a:pt x="0" y="13102"/>
                      </a:lnTo>
                      <a:lnTo>
                        <a:pt x="745" y="17351"/>
                      </a:lnTo>
                      <a:lnTo>
                        <a:pt x="1490" y="19475"/>
                      </a:lnTo>
                      <a:lnTo>
                        <a:pt x="2979" y="21600"/>
                      </a:lnTo>
                      <a:lnTo>
                        <a:pt x="18621" y="21600"/>
                      </a:lnTo>
                      <a:lnTo>
                        <a:pt x="20110" y="19475"/>
                      </a:lnTo>
                      <a:lnTo>
                        <a:pt x="20855" y="17351"/>
                      </a:lnTo>
                      <a:lnTo>
                        <a:pt x="21600" y="13102"/>
                      </a:lnTo>
                      <a:lnTo>
                        <a:pt x="21600" y="8852"/>
                      </a:lnTo>
                      <a:lnTo>
                        <a:pt x="21600" y="4603"/>
                      </a:lnTo>
                      <a:lnTo>
                        <a:pt x="21290" y="354"/>
                      </a:lnTo>
                      <a:lnTo>
                        <a:pt x="248" y="0"/>
                      </a:lnTo>
                      <a:close/>
                      <a:moveTo>
                        <a:pt x="248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02E16"/>
                    </a:gs>
                    <a:gs pos="100000">
                      <a:srgbClr val="FFFF99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83" name="Rectangle 76">
                  <a:extLst>
                    <a:ext uri="{FF2B5EF4-FFF2-40B4-BE49-F238E27FC236}">
                      <a16:creationId xmlns:a16="http://schemas.microsoft.com/office/drawing/2014/main" id="{4B21F28E-7C7B-794E-B847-AFE0F2715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87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76" name="Group 77">
                <a:extLst>
                  <a:ext uri="{FF2B5EF4-FFF2-40B4-BE49-F238E27FC236}">
                    <a16:creationId xmlns:a16="http://schemas.microsoft.com/office/drawing/2014/main" id="{E3DFED28-3233-5D4C-845D-FDEB76B60F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6" y="0"/>
                <a:ext cx="222" cy="280"/>
                <a:chOff x="0" y="0"/>
                <a:chExt cx="221" cy="280"/>
              </a:xfrm>
            </p:grpSpPr>
            <p:sp>
              <p:nvSpPr>
                <p:cNvPr id="254080" name="Rectangle 78">
                  <a:extLst>
                    <a:ext uri="{FF2B5EF4-FFF2-40B4-BE49-F238E27FC236}">
                      <a16:creationId xmlns:a16="http://schemas.microsoft.com/office/drawing/2014/main" id="{D8AFE95B-F41F-0240-95E0-EE7EF5212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7"/>
                  <a:ext cx="221" cy="45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81" name="Rectangle 79">
                  <a:extLst>
                    <a:ext uri="{FF2B5EF4-FFF2-40B4-BE49-F238E27FC236}">
                      <a16:creationId xmlns:a16="http://schemas.microsoft.com/office/drawing/2014/main" id="{BED19FD2-110F-E64D-AEB2-43B0C5D382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77" name="Group 80">
                <a:extLst>
                  <a:ext uri="{FF2B5EF4-FFF2-40B4-BE49-F238E27FC236}">
                    <a16:creationId xmlns:a16="http://schemas.microsoft.com/office/drawing/2014/main" id="{A8F3B4E5-A72C-B64B-AC0B-13E8802E2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" y="0"/>
                <a:ext cx="239" cy="280"/>
                <a:chOff x="0" y="0"/>
                <a:chExt cx="239" cy="280"/>
              </a:xfrm>
            </p:grpSpPr>
            <p:sp>
              <p:nvSpPr>
                <p:cNvPr id="254078" name="Rectangle 81">
                  <a:extLst>
                    <a:ext uri="{FF2B5EF4-FFF2-40B4-BE49-F238E27FC236}">
                      <a16:creationId xmlns:a16="http://schemas.microsoft.com/office/drawing/2014/main" id="{81F1A471-4554-0C48-9952-5191AEFBB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7"/>
                  <a:ext cx="239" cy="45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79" name="Rectangle 82">
                  <a:extLst>
                    <a:ext uri="{FF2B5EF4-FFF2-40B4-BE49-F238E27FC236}">
                      <a16:creationId xmlns:a16="http://schemas.microsoft.com/office/drawing/2014/main" id="{5211BEE2-65CD-0F40-86C3-6190112ED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3983" name="Group 83">
              <a:extLst>
                <a:ext uri="{FF2B5EF4-FFF2-40B4-BE49-F238E27FC236}">
                  <a16:creationId xmlns:a16="http://schemas.microsoft.com/office/drawing/2014/main" id="{D0DF8BD3-D493-3842-8DA4-747750381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1" y="172"/>
              <a:ext cx="189" cy="474"/>
              <a:chOff x="0" y="0"/>
              <a:chExt cx="188" cy="474"/>
            </a:xfrm>
          </p:grpSpPr>
          <p:grpSp>
            <p:nvGrpSpPr>
              <p:cNvPr id="254063" name="Group 84">
                <a:extLst>
                  <a:ext uri="{FF2B5EF4-FFF2-40B4-BE49-F238E27FC236}">
                    <a16:creationId xmlns:a16="http://schemas.microsoft.com/office/drawing/2014/main" id="{9A283DC6-90F9-2342-8744-FB878C760D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8"/>
                <a:ext cx="72" cy="280"/>
                <a:chOff x="0" y="0"/>
                <a:chExt cx="72" cy="280"/>
              </a:xfrm>
            </p:grpSpPr>
            <p:sp>
              <p:nvSpPr>
                <p:cNvPr id="254070" name="AutoShape 85">
                  <a:extLst>
                    <a:ext uri="{FF2B5EF4-FFF2-40B4-BE49-F238E27FC236}">
                      <a16:creationId xmlns:a16="http://schemas.microsoft.com/office/drawing/2014/main" id="{3159FE04-81FB-CA41-914C-CE2DE217E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1"/>
                  <a:ext cx="71" cy="202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71" name="Rectangle 86">
                  <a:extLst>
                    <a:ext uri="{FF2B5EF4-FFF2-40B4-BE49-F238E27FC236}">
                      <a16:creationId xmlns:a16="http://schemas.microsoft.com/office/drawing/2014/main" id="{6AF83978-D2DB-B148-AF5E-0016481CC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64" name="Group 87">
                <a:extLst>
                  <a:ext uri="{FF2B5EF4-FFF2-40B4-BE49-F238E27FC236}">
                    <a16:creationId xmlns:a16="http://schemas.microsoft.com/office/drawing/2014/main" id="{F0F269FA-EADA-4742-8275-BE7593CE5A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" y="194"/>
                <a:ext cx="72" cy="280"/>
                <a:chOff x="0" y="0"/>
                <a:chExt cx="72" cy="280"/>
              </a:xfrm>
            </p:grpSpPr>
            <p:sp>
              <p:nvSpPr>
                <p:cNvPr id="254068" name="AutoShape 88">
                  <a:extLst>
                    <a:ext uri="{FF2B5EF4-FFF2-40B4-BE49-F238E27FC236}">
                      <a16:creationId xmlns:a16="http://schemas.microsoft.com/office/drawing/2014/main" id="{69793089-741D-CC4E-B223-D9E4FECD9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" y="44"/>
                  <a:ext cx="62" cy="191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69" name="Rectangle 89">
                  <a:extLst>
                    <a:ext uri="{FF2B5EF4-FFF2-40B4-BE49-F238E27FC236}">
                      <a16:creationId xmlns:a16="http://schemas.microsoft.com/office/drawing/2014/main" id="{2FC61614-C4F5-1042-A48C-A821BB05B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65" name="Group 90">
                <a:extLst>
                  <a:ext uri="{FF2B5EF4-FFF2-40B4-BE49-F238E27FC236}">
                    <a16:creationId xmlns:a16="http://schemas.microsoft.com/office/drawing/2014/main" id="{22B96B31-53BC-DA4F-B03D-6006CA4AB4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" y="0"/>
                <a:ext cx="121" cy="280"/>
                <a:chOff x="0" y="0"/>
                <a:chExt cx="120" cy="280"/>
              </a:xfrm>
            </p:grpSpPr>
            <p:sp>
              <p:nvSpPr>
                <p:cNvPr id="254066" name="AutoShape 91">
                  <a:extLst>
                    <a:ext uri="{FF2B5EF4-FFF2-40B4-BE49-F238E27FC236}">
                      <a16:creationId xmlns:a16="http://schemas.microsoft.com/office/drawing/2014/main" id="{C291BF02-E1BC-6240-940D-757C2902E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" y="43"/>
                  <a:ext cx="114" cy="186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67" name="Rectangle 92">
                  <a:extLst>
                    <a:ext uri="{FF2B5EF4-FFF2-40B4-BE49-F238E27FC236}">
                      <a16:creationId xmlns:a16="http://schemas.microsoft.com/office/drawing/2014/main" id="{CCB9931A-6BCA-D446-AB7B-C4DC36161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3984" name="Group 93">
              <a:extLst>
                <a:ext uri="{FF2B5EF4-FFF2-40B4-BE49-F238E27FC236}">
                  <a16:creationId xmlns:a16="http://schemas.microsoft.com/office/drawing/2014/main" id="{5C71EE7F-CEFB-BF4A-AE70-2C2AF35BE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" y="585"/>
              <a:ext cx="1071" cy="579"/>
              <a:chOff x="0" y="0"/>
              <a:chExt cx="1071" cy="579"/>
            </a:xfrm>
          </p:grpSpPr>
          <p:sp>
            <p:nvSpPr>
              <p:cNvPr id="254061" name="AutoShape 94">
                <a:extLst>
                  <a:ext uri="{FF2B5EF4-FFF2-40B4-BE49-F238E27FC236}">
                    <a16:creationId xmlns:a16="http://schemas.microsoft.com/office/drawing/2014/main" id="{E8C85384-7410-F145-B6F0-979F01ECE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071" cy="579"/>
              </a:xfrm>
              <a:prstGeom prst="roundRect">
                <a:avLst>
                  <a:gd name="adj" fmla="val 3838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62" name="Rectangle 95">
                <a:extLst>
                  <a:ext uri="{FF2B5EF4-FFF2-40B4-BE49-F238E27FC236}">
                    <a16:creationId xmlns:a16="http://schemas.microsoft.com/office/drawing/2014/main" id="{511FAB8D-962D-CE4D-BDC8-BA682B79C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" y="65"/>
                <a:ext cx="944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5" name="Group 96">
              <a:extLst>
                <a:ext uri="{FF2B5EF4-FFF2-40B4-BE49-F238E27FC236}">
                  <a16:creationId xmlns:a16="http://schemas.microsoft.com/office/drawing/2014/main" id="{278454C6-BFD8-5E45-A530-29BE7196A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401"/>
              <a:ext cx="185" cy="280"/>
              <a:chOff x="0" y="0"/>
              <a:chExt cx="185" cy="280"/>
            </a:xfrm>
          </p:grpSpPr>
          <p:sp>
            <p:nvSpPr>
              <p:cNvPr id="254059" name="Rectangle 97">
                <a:extLst>
                  <a:ext uri="{FF2B5EF4-FFF2-40B4-BE49-F238E27FC236}">
                    <a16:creationId xmlns:a16="http://schemas.microsoft.com/office/drawing/2014/main" id="{E8A72DA5-E72A-9B45-8C8A-A3D5BF535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4"/>
                <a:ext cx="185" cy="9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60" name="Rectangle 98">
                <a:extLst>
                  <a:ext uri="{FF2B5EF4-FFF2-40B4-BE49-F238E27FC236}">
                    <a16:creationId xmlns:a16="http://schemas.microsoft.com/office/drawing/2014/main" id="{6254EB1C-E12E-D949-BF3B-2442A3EA0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6" name="Group 99">
              <a:extLst>
                <a:ext uri="{FF2B5EF4-FFF2-40B4-BE49-F238E27FC236}">
                  <a16:creationId xmlns:a16="http://schemas.microsoft.com/office/drawing/2014/main" id="{DFB15174-8C94-C048-84F3-220A231FC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3" y="401"/>
              <a:ext cx="202" cy="280"/>
              <a:chOff x="0" y="0"/>
              <a:chExt cx="201" cy="280"/>
            </a:xfrm>
          </p:grpSpPr>
          <p:sp>
            <p:nvSpPr>
              <p:cNvPr id="254057" name="Rectangle 100">
                <a:extLst>
                  <a:ext uri="{FF2B5EF4-FFF2-40B4-BE49-F238E27FC236}">
                    <a16:creationId xmlns:a16="http://schemas.microsoft.com/office/drawing/2014/main" id="{97E2CA4A-B4CF-284B-A85F-7EAD45DE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4"/>
                <a:ext cx="201" cy="9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58" name="Rectangle 101">
                <a:extLst>
                  <a:ext uri="{FF2B5EF4-FFF2-40B4-BE49-F238E27FC236}">
                    <a16:creationId xmlns:a16="http://schemas.microsoft.com/office/drawing/2014/main" id="{0CFEADBB-906C-544E-96E1-7BAF3C754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7" name="Group 102">
              <a:extLst>
                <a:ext uri="{FF2B5EF4-FFF2-40B4-BE49-F238E27FC236}">
                  <a16:creationId xmlns:a16="http://schemas.microsoft.com/office/drawing/2014/main" id="{31AA9E94-A68F-354A-B132-289FD2DEE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" y="712"/>
              <a:ext cx="1071" cy="455"/>
              <a:chOff x="0" y="0"/>
              <a:chExt cx="1071" cy="455"/>
            </a:xfrm>
          </p:grpSpPr>
          <p:sp>
            <p:nvSpPr>
              <p:cNvPr id="254055" name="AutoShape 103">
                <a:extLst>
                  <a:ext uri="{FF2B5EF4-FFF2-40B4-BE49-F238E27FC236}">
                    <a16:creationId xmlns:a16="http://schemas.microsoft.com/office/drawing/2014/main" id="{C951B049-2BB5-8C4A-B763-3EE2909BA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071" cy="455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48" y="0"/>
                    </a:moveTo>
                    <a:lnTo>
                      <a:pt x="0" y="4603"/>
                    </a:lnTo>
                    <a:lnTo>
                      <a:pt x="0" y="6728"/>
                    </a:lnTo>
                    <a:lnTo>
                      <a:pt x="0" y="10977"/>
                    </a:lnTo>
                    <a:lnTo>
                      <a:pt x="0" y="13102"/>
                    </a:lnTo>
                    <a:lnTo>
                      <a:pt x="745" y="17351"/>
                    </a:lnTo>
                    <a:lnTo>
                      <a:pt x="1490" y="19475"/>
                    </a:lnTo>
                    <a:lnTo>
                      <a:pt x="2979" y="21600"/>
                    </a:lnTo>
                    <a:lnTo>
                      <a:pt x="18621" y="21600"/>
                    </a:lnTo>
                    <a:lnTo>
                      <a:pt x="20110" y="19475"/>
                    </a:lnTo>
                    <a:lnTo>
                      <a:pt x="20855" y="17351"/>
                    </a:lnTo>
                    <a:lnTo>
                      <a:pt x="21600" y="13102"/>
                    </a:lnTo>
                    <a:lnTo>
                      <a:pt x="21600" y="8852"/>
                    </a:lnTo>
                    <a:lnTo>
                      <a:pt x="21600" y="4603"/>
                    </a:lnTo>
                    <a:lnTo>
                      <a:pt x="21290" y="354"/>
                    </a:lnTo>
                    <a:lnTo>
                      <a:pt x="248" y="0"/>
                    </a:lnTo>
                    <a:close/>
                    <a:moveTo>
                      <a:pt x="248" y="0"/>
                    </a:move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56" name="Rectangle 104">
                <a:extLst>
                  <a:ext uri="{FF2B5EF4-FFF2-40B4-BE49-F238E27FC236}">
                    <a16:creationId xmlns:a16="http://schemas.microsoft.com/office/drawing/2014/main" id="{A47A35E0-A441-8D49-A42E-9C5FFF1F8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7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8" name="Group 105">
              <a:extLst>
                <a:ext uri="{FF2B5EF4-FFF2-40B4-BE49-F238E27FC236}">
                  <a16:creationId xmlns:a16="http://schemas.microsoft.com/office/drawing/2014/main" id="{B594162D-45DF-0944-80DC-06E9BF1A9B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" y="333"/>
              <a:ext cx="222" cy="280"/>
              <a:chOff x="0" y="0"/>
              <a:chExt cx="221" cy="280"/>
            </a:xfrm>
          </p:grpSpPr>
          <p:sp>
            <p:nvSpPr>
              <p:cNvPr id="254053" name="Rectangle 106">
                <a:extLst>
                  <a:ext uri="{FF2B5EF4-FFF2-40B4-BE49-F238E27FC236}">
                    <a16:creationId xmlns:a16="http://schemas.microsoft.com/office/drawing/2014/main" id="{D854FD80-951F-4240-B6C7-7DAF09D8E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17"/>
                <a:ext cx="221" cy="45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54" name="Rectangle 107">
                <a:extLst>
                  <a:ext uri="{FF2B5EF4-FFF2-40B4-BE49-F238E27FC236}">
                    <a16:creationId xmlns:a16="http://schemas.microsoft.com/office/drawing/2014/main" id="{9154F044-3E06-6A40-B5B6-6E7B7AAFD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89" name="Group 108">
              <a:extLst>
                <a:ext uri="{FF2B5EF4-FFF2-40B4-BE49-F238E27FC236}">
                  <a16:creationId xmlns:a16="http://schemas.microsoft.com/office/drawing/2014/main" id="{B73C56B6-A74A-164F-B238-EE1E6800E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333"/>
              <a:ext cx="239" cy="280"/>
              <a:chOff x="0" y="0"/>
              <a:chExt cx="239" cy="280"/>
            </a:xfrm>
          </p:grpSpPr>
          <p:sp>
            <p:nvSpPr>
              <p:cNvPr id="254051" name="Rectangle 109">
                <a:extLst>
                  <a:ext uri="{FF2B5EF4-FFF2-40B4-BE49-F238E27FC236}">
                    <a16:creationId xmlns:a16="http://schemas.microsoft.com/office/drawing/2014/main" id="{FCF5D2E5-083D-F744-96D9-C54983294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17"/>
                <a:ext cx="239" cy="45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52" name="Rectangle 110">
                <a:extLst>
                  <a:ext uri="{FF2B5EF4-FFF2-40B4-BE49-F238E27FC236}">
                    <a16:creationId xmlns:a16="http://schemas.microsoft.com/office/drawing/2014/main" id="{9C19D1C5-6DB3-9E47-BA1B-AE7C175B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0" name="Group 111">
              <a:extLst>
                <a:ext uri="{FF2B5EF4-FFF2-40B4-BE49-F238E27FC236}">
                  <a16:creationId xmlns:a16="http://schemas.microsoft.com/office/drawing/2014/main" id="{B903E21D-258D-9443-8368-DE2870FDE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9" y="557"/>
              <a:ext cx="997" cy="280"/>
              <a:chOff x="0" y="0"/>
              <a:chExt cx="997" cy="280"/>
            </a:xfrm>
          </p:grpSpPr>
          <p:sp>
            <p:nvSpPr>
              <p:cNvPr id="254049" name="Rectangle 112">
                <a:extLst>
                  <a:ext uri="{FF2B5EF4-FFF2-40B4-BE49-F238E27FC236}">
                    <a16:creationId xmlns:a16="http://schemas.microsoft.com/office/drawing/2014/main" id="{FCEB73C9-D7F5-C749-BE38-78B3AC535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17"/>
                <a:ext cx="997" cy="45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50" name="Rectangle 113">
                <a:extLst>
                  <a:ext uri="{FF2B5EF4-FFF2-40B4-BE49-F238E27FC236}">
                    <a16:creationId xmlns:a16="http://schemas.microsoft.com/office/drawing/2014/main" id="{06E6A0C0-28BA-4545-B7D5-4317A0BBE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1" name="Group 114">
              <a:extLst>
                <a:ext uri="{FF2B5EF4-FFF2-40B4-BE49-F238E27FC236}">
                  <a16:creationId xmlns:a16="http://schemas.microsoft.com/office/drawing/2014/main" id="{B79452C7-8E33-594A-8A81-1C88514F2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1" y="607"/>
              <a:ext cx="1074" cy="560"/>
              <a:chOff x="0" y="0"/>
              <a:chExt cx="1073" cy="560"/>
            </a:xfrm>
          </p:grpSpPr>
          <p:sp>
            <p:nvSpPr>
              <p:cNvPr id="254047" name="AutoShape 115">
                <a:extLst>
                  <a:ext uri="{FF2B5EF4-FFF2-40B4-BE49-F238E27FC236}">
                    <a16:creationId xmlns:a16="http://schemas.microsoft.com/office/drawing/2014/main" id="{726B24E8-43F7-2946-B762-80714393E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073" cy="56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872"/>
                    </a:moveTo>
                    <a:lnTo>
                      <a:pt x="4394" y="1872"/>
                    </a:lnTo>
                    <a:lnTo>
                      <a:pt x="5385" y="20880"/>
                    </a:lnTo>
                    <a:lnTo>
                      <a:pt x="6003" y="21600"/>
                    </a:lnTo>
                    <a:lnTo>
                      <a:pt x="21600" y="21600"/>
                    </a:lnTo>
                    <a:lnTo>
                      <a:pt x="21600" y="19872"/>
                    </a:lnTo>
                    <a:lnTo>
                      <a:pt x="6746" y="19872"/>
                    </a:lnTo>
                    <a:lnTo>
                      <a:pt x="6189" y="19728"/>
                    </a:lnTo>
                    <a:lnTo>
                      <a:pt x="5880" y="18432"/>
                    </a:lnTo>
                    <a:lnTo>
                      <a:pt x="5013" y="2448"/>
                    </a:lnTo>
                    <a:lnTo>
                      <a:pt x="7427" y="432"/>
                    </a:lnTo>
                    <a:lnTo>
                      <a:pt x="6684" y="0"/>
                    </a:lnTo>
                    <a:lnTo>
                      <a:pt x="4951" y="1440"/>
                    </a:lnTo>
                    <a:lnTo>
                      <a:pt x="4766" y="144"/>
                    </a:lnTo>
                    <a:lnTo>
                      <a:pt x="62" y="144"/>
                    </a:lnTo>
                    <a:lnTo>
                      <a:pt x="0" y="1872"/>
                    </a:lnTo>
                    <a:close/>
                    <a:moveTo>
                      <a:pt x="0" y="1872"/>
                    </a:moveTo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48" name="Rectangle 116">
                <a:extLst>
                  <a:ext uri="{FF2B5EF4-FFF2-40B4-BE49-F238E27FC236}">
                    <a16:creationId xmlns:a16="http://schemas.microsoft.com/office/drawing/2014/main" id="{549C4F3D-25D2-904E-B0F7-CA6E9AB25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4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2" name="Group 117">
              <a:extLst>
                <a:ext uri="{FF2B5EF4-FFF2-40B4-BE49-F238E27FC236}">
                  <a16:creationId xmlns:a16="http://schemas.microsoft.com/office/drawing/2014/main" id="{F4AD92FB-7F61-864D-8370-3917A3472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8" y="759"/>
              <a:ext cx="330" cy="280"/>
              <a:chOff x="0" y="0"/>
              <a:chExt cx="329" cy="280"/>
            </a:xfrm>
          </p:grpSpPr>
          <p:sp>
            <p:nvSpPr>
              <p:cNvPr id="254045" name="AutoShape 118">
                <a:extLst>
                  <a:ext uri="{FF2B5EF4-FFF2-40B4-BE49-F238E27FC236}">
                    <a16:creationId xmlns:a16="http://schemas.microsoft.com/office/drawing/2014/main" id="{5FC402AD-610A-0746-B939-C7A347B63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"/>
                <a:ext cx="329" cy="26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450" y="5100"/>
                    </a:lnTo>
                    <a:lnTo>
                      <a:pt x="5450" y="21000"/>
                    </a:lnTo>
                    <a:lnTo>
                      <a:pt x="7267" y="21600"/>
                    </a:lnTo>
                    <a:lnTo>
                      <a:pt x="7267" y="7200"/>
                    </a:lnTo>
                    <a:lnTo>
                      <a:pt x="14535" y="7200"/>
                    </a:lnTo>
                    <a:lnTo>
                      <a:pt x="21196" y="10200"/>
                    </a:lnTo>
                    <a:lnTo>
                      <a:pt x="21600" y="7800"/>
                    </a:lnTo>
                    <a:lnTo>
                      <a:pt x="14736" y="4500"/>
                    </a:lnTo>
                    <a:lnTo>
                      <a:pt x="7469" y="4200"/>
                    </a:lnTo>
                    <a:lnTo>
                      <a:pt x="4239" y="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46" name="Rectangle 119">
                <a:extLst>
                  <a:ext uri="{FF2B5EF4-FFF2-40B4-BE49-F238E27FC236}">
                    <a16:creationId xmlns:a16="http://schemas.microsoft.com/office/drawing/2014/main" id="{E78EADE2-BAF3-8341-A4FD-ED61A15F9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3" name="Group 120">
              <a:extLst>
                <a:ext uri="{FF2B5EF4-FFF2-40B4-BE49-F238E27FC236}">
                  <a16:creationId xmlns:a16="http://schemas.microsoft.com/office/drawing/2014/main" id="{EAF23C52-BE52-7D45-A1A2-564F6DC6D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4" y="585"/>
              <a:ext cx="111" cy="652"/>
              <a:chOff x="0" y="0"/>
              <a:chExt cx="110" cy="652"/>
            </a:xfrm>
          </p:grpSpPr>
          <p:grpSp>
            <p:nvGrpSpPr>
              <p:cNvPr id="254036" name="Group 121">
                <a:extLst>
                  <a:ext uri="{FF2B5EF4-FFF2-40B4-BE49-F238E27FC236}">
                    <a16:creationId xmlns:a16="http://schemas.microsoft.com/office/drawing/2014/main" id="{C8006279-D334-2D43-926D-8E395EF3A0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10" cy="582"/>
                <a:chOff x="0" y="0"/>
                <a:chExt cx="110" cy="582"/>
              </a:xfrm>
            </p:grpSpPr>
            <p:sp>
              <p:nvSpPr>
                <p:cNvPr id="254043" name="Rectangle 122">
                  <a:extLst>
                    <a:ext uri="{FF2B5EF4-FFF2-40B4-BE49-F238E27FC236}">
                      <a16:creationId xmlns:a16="http://schemas.microsoft.com/office/drawing/2014/main" id="{6968232A-D03D-3D47-BEFF-6C658DB6A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10" cy="58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44" name="Rectangle 123">
                  <a:extLst>
                    <a:ext uri="{FF2B5EF4-FFF2-40B4-BE49-F238E27FC236}">
                      <a16:creationId xmlns:a16="http://schemas.microsoft.com/office/drawing/2014/main" id="{9A6A86C8-F3CB-1542-92FF-9DC27B555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51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37" name="Group 124">
                <a:extLst>
                  <a:ext uri="{FF2B5EF4-FFF2-40B4-BE49-F238E27FC236}">
                    <a16:creationId xmlns:a16="http://schemas.microsoft.com/office/drawing/2014/main" id="{A5FF7BAD-C123-6B43-A5A6-FDA083B816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30"/>
                <a:ext cx="110" cy="280"/>
                <a:chOff x="0" y="0"/>
                <a:chExt cx="110" cy="280"/>
              </a:xfrm>
            </p:grpSpPr>
            <p:sp>
              <p:nvSpPr>
                <p:cNvPr id="254041" name="Rectangle 125">
                  <a:extLst>
                    <a:ext uri="{FF2B5EF4-FFF2-40B4-BE49-F238E27FC236}">
                      <a16:creationId xmlns:a16="http://schemas.microsoft.com/office/drawing/2014/main" id="{744DA591-B51A-524E-A5E1-814AFDC6E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7"/>
                  <a:ext cx="110" cy="225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42" name="Rectangle 126">
                  <a:extLst>
                    <a:ext uri="{FF2B5EF4-FFF2-40B4-BE49-F238E27FC236}">
                      <a16:creationId xmlns:a16="http://schemas.microsoft.com/office/drawing/2014/main" id="{A94A84E4-8796-584C-B7DC-EF9A76B77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4038" name="Group 127">
                <a:extLst>
                  <a:ext uri="{FF2B5EF4-FFF2-40B4-BE49-F238E27FC236}">
                    <a16:creationId xmlns:a16="http://schemas.microsoft.com/office/drawing/2014/main" id="{BF883F4F-117D-6040-8A02-348B7998B4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" y="372"/>
                <a:ext cx="72" cy="280"/>
                <a:chOff x="0" y="0"/>
                <a:chExt cx="72" cy="280"/>
              </a:xfrm>
            </p:grpSpPr>
            <p:sp>
              <p:nvSpPr>
                <p:cNvPr id="254039" name="AutoShape 128">
                  <a:extLst>
                    <a:ext uri="{FF2B5EF4-FFF2-40B4-BE49-F238E27FC236}">
                      <a16:creationId xmlns:a16="http://schemas.microsoft.com/office/drawing/2014/main" id="{F4B314BE-4C61-074C-9A67-B06C24C17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20"/>
                  <a:ext cx="48" cy="3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4040" name="Rectangle 129">
                  <a:extLst>
                    <a:ext uri="{FF2B5EF4-FFF2-40B4-BE49-F238E27FC236}">
                      <a16:creationId xmlns:a16="http://schemas.microsoft.com/office/drawing/2014/main" id="{43BCB7B0-5863-C044-9DFA-E1B6AA4C8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2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3994" name="Group 130">
              <a:extLst>
                <a:ext uri="{FF2B5EF4-FFF2-40B4-BE49-F238E27FC236}">
                  <a16:creationId xmlns:a16="http://schemas.microsoft.com/office/drawing/2014/main" id="{1BAFE86C-EE8D-9A48-B353-CEE23F0E5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3" y="28"/>
              <a:ext cx="239" cy="280"/>
              <a:chOff x="0" y="0"/>
              <a:chExt cx="239" cy="280"/>
            </a:xfrm>
          </p:grpSpPr>
          <p:sp>
            <p:nvSpPr>
              <p:cNvPr id="254034" name="Rectangle 131">
                <a:extLst>
                  <a:ext uri="{FF2B5EF4-FFF2-40B4-BE49-F238E27FC236}">
                    <a16:creationId xmlns:a16="http://schemas.microsoft.com/office/drawing/2014/main" id="{0C90BCDE-DCC8-6C44-886D-5A6D69677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17"/>
                <a:ext cx="239" cy="45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35" name="Rectangle 132">
                <a:extLst>
                  <a:ext uri="{FF2B5EF4-FFF2-40B4-BE49-F238E27FC236}">
                    <a16:creationId xmlns:a16="http://schemas.microsoft.com/office/drawing/2014/main" id="{BB49A835-26E1-184C-BF2D-988290E38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5" name="Group 133">
              <a:extLst>
                <a:ext uri="{FF2B5EF4-FFF2-40B4-BE49-F238E27FC236}">
                  <a16:creationId xmlns:a16="http://schemas.microsoft.com/office/drawing/2014/main" id="{0CDF17F3-28C5-DD49-A2AD-EA26915B3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2" y="181"/>
              <a:ext cx="459" cy="941"/>
              <a:chOff x="0" y="0"/>
              <a:chExt cx="458" cy="940"/>
            </a:xfrm>
          </p:grpSpPr>
          <p:sp>
            <p:nvSpPr>
              <p:cNvPr id="254032" name="AutoShape 134">
                <a:extLst>
                  <a:ext uri="{FF2B5EF4-FFF2-40B4-BE49-F238E27FC236}">
                    <a16:creationId xmlns:a16="http://schemas.microsoft.com/office/drawing/2014/main" id="{A8A64C71-092D-3D4D-8B2C-E1EE6E03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58" cy="94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725" y="21600"/>
                    </a:moveTo>
                    <a:lnTo>
                      <a:pt x="725" y="20571"/>
                    </a:lnTo>
                    <a:lnTo>
                      <a:pt x="1305" y="4714"/>
                    </a:lnTo>
                    <a:lnTo>
                      <a:pt x="2319" y="3000"/>
                    </a:lnTo>
                    <a:lnTo>
                      <a:pt x="4639" y="1714"/>
                    </a:lnTo>
                    <a:lnTo>
                      <a:pt x="7538" y="943"/>
                    </a:lnTo>
                    <a:lnTo>
                      <a:pt x="14352" y="514"/>
                    </a:lnTo>
                    <a:lnTo>
                      <a:pt x="21600" y="429"/>
                    </a:lnTo>
                    <a:lnTo>
                      <a:pt x="21600" y="0"/>
                    </a:lnTo>
                    <a:lnTo>
                      <a:pt x="7393" y="343"/>
                    </a:lnTo>
                    <a:lnTo>
                      <a:pt x="3479" y="1543"/>
                    </a:lnTo>
                    <a:lnTo>
                      <a:pt x="870" y="3257"/>
                    </a:lnTo>
                    <a:lnTo>
                      <a:pt x="290" y="4714"/>
                    </a:lnTo>
                    <a:lnTo>
                      <a:pt x="0" y="20400"/>
                    </a:lnTo>
                    <a:lnTo>
                      <a:pt x="725" y="20571"/>
                    </a:lnTo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33" name="Rectangle 135">
                <a:extLst>
                  <a:ext uri="{FF2B5EF4-FFF2-40B4-BE49-F238E27FC236}">
                    <a16:creationId xmlns:a16="http://schemas.microsoft.com/office/drawing/2014/main" id="{DA69EF5B-0C5A-DF4B-8619-9F6469E36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3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6" name="Group 136">
              <a:extLst>
                <a:ext uri="{FF2B5EF4-FFF2-40B4-BE49-F238E27FC236}">
                  <a16:creationId xmlns:a16="http://schemas.microsoft.com/office/drawing/2014/main" id="{CB4D0E7D-FB5F-BC49-8A4E-C295DA85A1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1" y="870"/>
              <a:ext cx="72" cy="280"/>
              <a:chOff x="0" y="0"/>
              <a:chExt cx="72" cy="280"/>
            </a:xfrm>
          </p:grpSpPr>
          <p:sp>
            <p:nvSpPr>
              <p:cNvPr id="254030" name="Rectangle 137">
                <a:extLst>
                  <a:ext uri="{FF2B5EF4-FFF2-40B4-BE49-F238E27FC236}">
                    <a16:creationId xmlns:a16="http://schemas.microsoft.com/office/drawing/2014/main" id="{AD44EC6A-BF02-D14C-A77F-2F3EF9D77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72"/>
                <a:ext cx="26" cy="1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31" name="Rectangle 138">
                <a:extLst>
                  <a:ext uri="{FF2B5EF4-FFF2-40B4-BE49-F238E27FC236}">
                    <a16:creationId xmlns:a16="http://schemas.microsoft.com/office/drawing/2014/main" id="{A39C20BC-344F-EF4F-A27F-9D6C14E50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7" name="Group 139">
              <a:extLst>
                <a:ext uri="{FF2B5EF4-FFF2-40B4-BE49-F238E27FC236}">
                  <a16:creationId xmlns:a16="http://schemas.microsoft.com/office/drawing/2014/main" id="{B54B4E2F-DFC7-3C4E-86F0-9C93F74CDCB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023" y="526"/>
              <a:ext cx="72" cy="280"/>
              <a:chOff x="0" y="0"/>
              <a:chExt cx="72" cy="280"/>
            </a:xfrm>
          </p:grpSpPr>
          <p:sp>
            <p:nvSpPr>
              <p:cNvPr id="254028" name="Rectangle 140">
                <a:extLst>
                  <a:ext uri="{FF2B5EF4-FFF2-40B4-BE49-F238E27FC236}">
                    <a16:creationId xmlns:a16="http://schemas.microsoft.com/office/drawing/2014/main" id="{EEB5A993-7E6E-A34B-8818-FFDEBDF2B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4"/>
                <a:ext cx="32" cy="11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29" name="Rectangle 141">
                <a:extLst>
                  <a:ext uri="{FF2B5EF4-FFF2-40B4-BE49-F238E27FC236}">
                    <a16:creationId xmlns:a16="http://schemas.microsoft.com/office/drawing/2014/main" id="{E8AB524A-E50B-5A49-A7B4-A11AA9A62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8" name="Group 142">
              <a:extLst>
                <a:ext uri="{FF2B5EF4-FFF2-40B4-BE49-F238E27FC236}">
                  <a16:creationId xmlns:a16="http://schemas.microsoft.com/office/drawing/2014/main" id="{E0720B4B-4390-9146-923D-B459BCFB4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1" y="152"/>
              <a:ext cx="2697" cy="522"/>
              <a:chOff x="0" y="0"/>
              <a:chExt cx="2696" cy="522"/>
            </a:xfrm>
          </p:grpSpPr>
          <p:sp>
            <p:nvSpPr>
              <p:cNvPr id="254026" name="AutoShape 143">
                <a:extLst>
                  <a:ext uri="{FF2B5EF4-FFF2-40B4-BE49-F238E27FC236}">
                    <a16:creationId xmlns:a16="http://schemas.microsoft.com/office/drawing/2014/main" id="{1AF3B4AD-4A33-C149-B847-C85B5F927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96" cy="52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937"/>
                    </a:moveTo>
                    <a:lnTo>
                      <a:pt x="690" y="1543"/>
                    </a:lnTo>
                    <a:lnTo>
                      <a:pt x="1627" y="0"/>
                    </a:lnTo>
                    <a:lnTo>
                      <a:pt x="2663" y="309"/>
                    </a:lnTo>
                    <a:lnTo>
                      <a:pt x="5523" y="309"/>
                    </a:lnTo>
                    <a:lnTo>
                      <a:pt x="6362" y="2160"/>
                    </a:lnTo>
                    <a:lnTo>
                      <a:pt x="7890" y="10491"/>
                    </a:lnTo>
                    <a:lnTo>
                      <a:pt x="8926" y="12960"/>
                    </a:lnTo>
                    <a:lnTo>
                      <a:pt x="13167" y="13269"/>
                    </a:lnTo>
                    <a:lnTo>
                      <a:pt x="15682" y="13577"/>
                    </a:lnTo>
                    <a:lnTo>
                      <a:pt x="17162" y="16663"/>
                    </a:lnTo>
                    <a:lnTo>
                      <a:pt x="18395" y="19440"/>
                    </a:lnTo>
                    <a:lnTo>
                      <a:pt x="19529" y="20366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27" name="Rectangle 144">
                <a:extLst>
                  <a:ext uri="{FF2B5EF4-FFF2-40B4-BE49-F238E27FC236}">
                    <a16:creationId xmlns:a16="http://schemas.microsoft.com/office/drawing/2014/main" id="{3C77B437-D91A-734F-8393-3C285F851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21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3999" name="Group 145">
              <a:extLst>
                <a:ext uri="{FF2B5EF4-FFF2-40B4-BE49-F238E27FC236}">
                  <a16:creationId xmlns:a16="http://schemas.microsoft.com/office/drawing/2014/main" id="{632D209D-5B91-1645-884E-697EA0E0E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" y="228"/>
              <a:ext cx="72" cy="280"/>
              <a:chOff x="0" y="0"/>
              <a:chExt cx="72" cy="280"/>
            </a:xfrm>
          </p:grpSpPr>
          <p:sp>
            <p:nvSpPr>
              <p:cNvPr id="254024" name="AutoShape 146">
                <a:extLst>
                  <a:ext uri="{FF2B5EF4-FFF2-40B4-BE49-F238E27FC236}">
                    <a16:creationId xmlns:a16="http://schemas.microsoft.com/office/drawing/2014/main" id="{9969B85F-4D0E-DE4C-A62A-90D1F1292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2"/>
                <a:ext cx="71" cy="201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25" name="Rectangle 147">
                <a:extLst>
                  <a:ext uri="{FF2B5EF4-FFF2-40B4-BE49-F238E27FC236}">
                    <a16:creationId xmlns:a16="http://schemas.microsoft.com/office/drawing/2014/main" id="{9D565327-2D39-5244-B1B3-97B6A136F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0" name="Group 148">
              <a:extLst>
                <a:ext uri="{FF2B5EF4-FFF2-40B4-BE49-F238E27FC236}">
                  <a16:creationId xmlns:a16="http://schemas.microsoft.com/office/drawing/2014/main" id="{B5A89EE9-4714-EF47-AF4F-0DA685A13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43"/>
              <a:ext cx="72" cy="280"/>
              <a:chOff x="0" y="0"/>
              <a:chExt cx="72" cy="280"/>
            </a:xfrm>
          </p:grpSpPr>
          <p:sp>
            <p:nvSpPr>
              <p:cNvPr id="254022" name="AutoShape 149">
                <a:extLst>
                  <a:ext uri="{FF2B5EF4-FFF2-40B4-BE49-F238E27FC236}">
                    <a16:creationId xmlns:a16="http://schemas.microsoft.com/office/drawing/2014/main" id="{82E4A1F3-FDB8-2948-862B-68BA93FD9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44"/>
                <a:ext cx="62" cy="191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23" name="Rectangle 150">
                <a:extLst>
                  <a:ext uri="{FF2B5EF4-FFF2-40B4-BE49-F238E27FC236}">
                    <a16:creationId xmlns:a16="http://schemas.microsoft.com/office/drawing/2014/main" id="{DE6320BE-C4D1-0F41-999E-84CC9781E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1" name="Group 151">
              <a:extLst>
                <a:ext uri="{FF2B5EF4-FFF2-40B4-BE49-F238E27FC236}">
                  <a16:creationId xmlns:a16="http://schemas.microsoft.com/office/drawing/2014/main" id="{81E6A7B8-CF6C-824B-8C27-BE5D134A9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7" y="49"/>
              <a:ext cx="122" cy="280"/>
              <a:chOff x="0" y="0"/>
              <a:chExt cx="121" cy="280"/>
            </a:xfrm>
          </p:grpSpPr>
          <p:sp>
            <p:nvSpPr>
              <p:cNvPr id="254020" name="AutoShape 152">
                <a:extLst>
                  <a:ext uri="{FF2B5EF4-FFF2-40B4-BE49-F238E27FC236}">
                    <a16:creationId xmlns:a16="http://schemas.microsoft.com/office/drawing/2014/main" id="{1F75C0D3-7AB2-4C4C-8566-FD48EF41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" y="43"/>
                <a:ext cx="115" cy="186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21" name="Rectangle 153">
                <a:extLst>
                  <a:ext uri="{FF2B5EF4-FFF2-40B4-BE49-F238E27FC236}">
                    <a16:creationId xmlns:a16="http://schemas.microsoft.com/office/drawing/2014/main" id="{0B051050-244B-F54A-80BE-C018FFF83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2" name="Group 154">
              <a:extLst>
                <a:ext uri="{FF2B5EF4-FFF2-40B4-BE49-F238E27FC236}">
                  <a16:creationId xmlns:a16="http://schemas.microsoft.com/office/drawing/2014/main" id="{267961DD-A6EE-754E-9A82-C4C9BD613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9" y="255"/>
              <a:ext cx="151" cy="375"/>
              <a:chOff x="0" y="0"/>
              <a:chExt cx="151" cy="374"/>
            </a:xfrm>
          </p:grpSpPr>
          <p:sp>
            <p:nvSpPr>
              <p:cNvPr id="254018" name="AutoShape 155">
                <a:extLst>
                  <a:ext uri="{FF2B5EF4-FFF2-40B4-BE49-F238E27FC236}">
                    <a16:creationId xmlns:a16="http://schemas.microsoft.com/office/drawing/2014/main" id="{6AEE03AE-8641-B047-A8B9-85EDA8091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" y="0"/>
                <a:ext cx="147" cy="374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19" name="Rectangle 156">
                <a:extLst>
                  <a:ext uri="{FF2B5EF4-FFF2-40B4-BE49-F238E27FC236}">
                    <a16:creationId xmlns:a16="http://schemas.microsoft.com/office/drawing/2014/main" id="{C2F8997E-6150-AC4E-B510-F8E4E9E0D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3" name="Group 157">
              <a:extLst>
                <a:ext uri="{FF2B5EF4-FFF2-40B4-BE49-F238E27FC236}">
                  <a16:creationId xmlns:a16="http://schemas.microsoft.com/office/drawing/2014/main" id="{F196D4A5-7888-E44B-9BA9-F975D67ACC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81" y="255"/>
              <a:ext cx="163" cy="375"/>
              <a:chOff x="0" y="0"/>
              <a:chExt cx="162" cy="374"/>
            </a:xfrm>
          </p:grpSpPr>
          <p:sp>
            <p:nvSpPr>
              <p:cNvPr id="254016" name="AutoShape 158">
                <a:extLst>
                  <a:ext uri="{FF2B5EF4-FFF2-40B4-BE49-F238E27FC236}">
                    <a16:creationId xmlns:a16="http://schemas.microsoft.com/office/drawing/2014/main" id="{1F3090D7-D51F-3641-93A4-86D57675D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6" cy="374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17" name="Rectangle 159">
                <a:extLst>
                  <a:ext uri="{FF2B5EF4-FFF2-40B4-BE49-F238E27FC236}">
                    <a16:creationId xmlns:a16="http://schemas.microsoft.com/office/drawing/2014/main" id="{F385BBF8-F04F-CD41-BF57-C8C6AE7DF21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0" y="35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4" name="Group 160">
              <a:extLst>
                <a:ext uri="{FF2B5EF4-FFF2-40B4-BE49-F238E27FC236}">
                  <a16:creationId xmlns:a16="http://schemas.microsoft.com/office/drawing/2014/main" id="{6D2B3020-0184-D747-9EF1-9847106A5D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" y="210"/>
              <a:ext cx="197" cy="330"/>
              <a:chOff x="0" y="0"/>
              <a:chExt cx="196" cy="330"/>
            </a:xfrm>
          </p:grpSpPr>
          <p:sp>
            <p:nvSpPr>
              <p:cNvPr id="254014" name="AutoShape 161">
                <a:extLst>
                  <a:ext uri="{FF2B5EF4-FFF2-40B4-BE49-F238E27FC236}">
                    <a16:creationId xmlns:a16="http://schemas.microsoft.com/office/drawing/2014/main" id="{3C0B33CF-23F2-3B46-B910-DC7D69054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96" cy="330"/>
              </a:xfrm>
              <a:custGeom>
                <a:avLst/>
                <a:gdLst>
                  <a:gd name="T0" fmla="*/ 0 w 21229"/>
                  <a:gd name="T1" fmla="*/ 0 h 19816"/>
                  <a:gd name="T2" fmla="*/ 21229 w 21229"/>
                  <a:gd name="T3" fmla="*/ 19816 h 19816"/>
                </a:gdLst>
                <a:ahLst/>
                <a:cxnLst/>
                <a:rect l="T0" t="T1" r="T2" b="T3"/>
                <a:pathLst>
                  <a:path w="21229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15" name="Rectangle 162">
                <a:extLst>
                  <a:ext uri="{FF2B5EF4-FFF2-40B4-BE49-F238E27FC236}">
                    <a16:creationId xmlns:a16="http://schemas.microsoft.com/office/drawing/2014/main" id="{63A797F7-5038-D146-A74F-446F526ED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5" name="Group 163">
              <a:extLst>
                <a:ext uri="{FF2B5EF4-FFF2-40B4-BE49-F238E27FC236}">
                  <a16:creationId xmlns:a16="http://schemas.microsoft.com/office/drawing/2014/main" id="{69F9565A-83B8-AC48-A2AA-FCF2DFCD9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6" y="386"/>
              <a:ext cx="72" cy="280"/>
              <a:chOff x="0" y="0"/>
              <a:chExt cx="72" cy="280"/>
            </a:xfrm>
          </p:grpSpPr>
          <p:sp>
            <p:nvSpPr>
              <p:cNvPr id="254012" name="AutoShape 164">
                <a:extLst>
                  <a:ext uri="{FF2B5EF4-FFF2-40B4-BE49-F238E27FC236}">
                    <a16:creationId xmlns:a16="http://schemas.microsoft.com/office/drawing/2014/main" id="{E3022300-F8D1-BE4F-A25B-2FE0D0DC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1"/>
                <a:ext cx="71" cy="202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13" name="Rectangle 165">
                <a:extLst>
                  <a:ext uri="{FF2B5EF4-FFF2-40B4-BE49-F238E27FC236}">
                    <a16:creationId xmlns:a16="http://schemas.microsoft.com/office/drawing/2014/main" id="{CB8067D9-AA8F-7946-96D7-6F7C9B49B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6" name="Group 166">
              <a:extLst>
                <a:ext uri="{FF2B5EF4-FFF2-40B4-BE49-F238E27FC236}">
                  <a16:creationId xmlns:a16="http://schemas.microsoft.com/office/drawing/2014/main" id="{805A8678-E9CB-BB49-A710-891AB9014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3" y="154"/>
              <a:ext cx="72" cy="280"/>
              <a:chOff x="0" y="0"/>
              <a:chExt cx="72" cy="280"/>
            </a:xfrm>
          </p:grpSpPr>
          <p:sp>
            <p:nvSpPr>
              <p:cNvPr id="254010" name="AutoShape 167">
                <a:extLst>
                  <a:ext uri="{FF2B5EF4-FFF2-40B4-BE49-F238E27FC236}">
                    <a16:creationId xmlns:a16="http://schemas.microsoft.com/office/drawing/2014/main" id="{A576A9A8-0D05-1348-B637-F1815CD1C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44"/>
                <a:ext cx="62" cy="191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11" name="Rectangle 168">
                <a:extLst>
                  <a:ext uri="{FF2B5EF4-FFF2-40B4-BE49-F238E27FC236}">
                    <a16:creationId xmlns:a16="http://schemas.microsoft.com/office/drawing/2014/main" id="{BC597E75-2B06-204A-8FA6-211E01F8A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4007" name="Group 169">
              <a:extLst>
                <a:ext uri="{FF2B5EF4-FFF2-40B4-BE49-F238E27FC236}">
                  <a16:creationId xmlns:a16="http://schemas.microsoft.com/office/drawing/2014/main" id="{1C53AFC9-F48C-AE4E-B79F-32F28C3E5D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" y="208"/>
              <a:ext cx="121" cy="280"/>
              <a:chOff x="0" y="0"/>
              <a:chExt cx="120" cy="280"/>
            </a:xfrm>
          </p:grpSpPr>
          <p:sp>
            <p:nvSpPr>
              <p:cNvPr id="254008" name="AutoShape 170">
                <a:extLst>
                  <a:ext uri="{FF2B5EF4-FFF2-40B4-BE49-F238E27FC236}">
                    <a16:creationId xmlns:a16="http://schemas.microsoft.com/office/drawing/2014/main" id="{8934F43F-F559-AE45-96F1-9B2FF9B44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" y="43"/>
                <a:ext cx="114" cy="186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4009" name="Rectangle 171">
                <a:extLst>
                  <a:ext uri="{FF2B5EF4-FFF2-40B4-BE49-F238E27FC236}">
                    <a16:creationId xmlns:a16="http://schemas.microsoft.com/office/drawing/2014/main" id="{6FE61E68-EC54-264D-83D3-20A202ACC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</p:grpSp>
      <p:pic>
        <p:nvPicPr>
          <p:cNvPr id="253960" name="Picture 172">
            <a:extLst>
              <a:ext uri="{FF2B5EF4-FFF2-40B4-BE49-F238E27FC236}">
                <a16:creationId xmlns:a16="http://schemas.microsoft.com/office/drawing/2014/main" id="{514D3D95-7F8C-E94C-A261-AD6915CDF25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489200"/>
            <a:ext cx="76962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1" name="Line 173">
            <a:extLst>
              <a:ext uri="{FF2B5EF4-FFF2-40B4-BE49-F238E27FC236}">
                <a16:creationId xmlns:a16="http://schemas.microsoft.com/office/drawing/2014/main" id="{1BA66434-4BD4-9E46-8712-D984699AE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838200"/>
            <a:ext cx="7620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2" name="Rectangle 174">
            <a:extLst>
              <a:ext uri="{FF2B5EF4-FFF2-40B4-BE49-F238E27FC236}">
                <a16:creationId xmlns:a16="http://schemas.microsoft.com/office/drawing/2014/main" id="{2B663538-6ECC-EA40-8868-5C6E332C1AAC}"/>
              </a:ext>
            </a:extLst>
          </p:cNvPr>
          <p:cNvSpPr>
            <a:spLocks/>
          </p:cNvSpPr>
          <p:nvPr/>
        </p:nvSpPr>
        <p:spPr bwMode="auto">
          <a:xfrm>
            <a:off x="990600" y="457200"/>
            <a:ext cx="2209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000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Spiking with  virus</a:t>
            </a:r>
          </a:p>
        </p:txBody>
      </p:sp>
      <p:sp>
        <p:nvSpPr>
          <p:cNvPr id="253963" name="Rectangle 175">
            <a:extLst>
              <a:ext uri="{FF2B5EF4-FFF2-40B4-BE49-F238E27FC236}">
                <a16:creationId xmlns:a16="http://schemas.microsoft.com/office/drawing/2014/main" id="{2372EB2E-56A7-0B4E-8187-60CDE77FB070}"/>
              </a:ext>
            </a:extLst>
          </p:cNvPr>
          <p:cNvSpPr>
            <a:spLocks/>
          </p:cNvSpPr>
          <p:nvPr/>
        </p:nvSpPr>
        <p:spPr bwMode="auto">
          <a:xfrm>
            <a:off x="6553200" y="3048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Inlet concentration</a:t>
            </a:r>
          </a:p>
        </p:txBody>
      </p:sp>
      <p:sp>
        <p:nvSpPr>
          <p:cNvPr id="253964" name="Rectangle 176">
            <a:extLst>
              <a:ext uri="{FF2B5EF4-FFF2-40B4-BE49-F238E27FC236}">
                <a16:creationId xmlns:a16="http://schemas.microsoft.com/office/drawing/2014/main" id="{2EE386AF-7E55-AB41-AA12-B5BDF0C381FF}"/>
              </a:ext>
            </a:extLst>
          </p:cNvPr>
          <p:cNvSpPr>
            <a:spLocks/>
          </p:cNvSpPr>
          <p:nvPr/>
        </p:nvSpPr>
        <p:spPr bwMode="auto">
          <a:xfrm>
            <a:off x="6553200" y="3810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Biofilter effluent conc.</a:t>
            </a:r>
          </a:p>
        </p:txBody>
      </p:sp>
      <p:sp>
        <p:nvSpPr>
          <p:cNvPr id="253965" name="Rectangle 177">
            <a:extLst>
              <a:ext uri="{FF2B5EF4-FFF2-40B4-BE49-F238E27FC236}">
                <a16:creationId xmlns:a16="http://schemas.microsoft.com/office/drawing/2014/main" id="{A11621DD-CC56-3F43-9FE7-458C0BC4E73E}"/>
              </a:ext>
            </a:extLst>
          </p:cNvPr>
          <p:cNvSpPr>
            <a:spLocks/>
          </p:cNvSpPr>
          <p:nvPr/>
        </p:nvSpPr>
        <p:spPr bwMode="auto">
          <a:xfrm>
            <a:off x="6553200" y="48768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Final effluent conc.</a:t>
            </a:r>
          </a:p>
        </p:txBody>
      </p:sp>
      <p:grpSp>
        <p:nvGrpSpPr>
          <p:cNvPr id="253966" name="Group 178">
            <a:extLst>
              <a:ext uri="{FF2B5EF4-FFF2-40B4-BE49-F238E27FC236}">
                <a16:creationId xmlns:a16="http://schemas.microsoft.com/office/drawing/2014/main" id="{4DAB8AFD-A262-144A-85BE-426705023D91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4114800"/>
            <a:ext cx="1371600" cy="762000"/>
            <a:chOff x="0" y="0"/>
            <a:chExt cx="864" cy="480"/>
          </a:xfrm>
        </p:grpSpPr>
        <p:sp>
          <p:nvSpPr>
            <p:cNvPr id="253971" name="Rectangle 179">
              <a:extLst>
                <a:ext uri="{FF2B5EF4-FFF2-40B4-BE49-F238E27FC236}">
                  <a16:creationId xmlns:a16="http://schemas.microsoft.com/office/drawing/2014/main" id="{F0275794-6E49-8E46-AF7F-65FFE112B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64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3972" name="Rectangle 180">
              <a:extLst>
                <a:ext uri="{FF2B5EF4-FFF2-40B4-BE49-F238E27FC236}">
                  <a16:creationId xmlns:a16="http://schemas.microsoft.com/office/drawing/2014/main" id="{318DA00B-68AC-6441-B498-D3B171530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0"/>
              <a:ext cx="7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3967" name="Rectangle 181">
            <a:extLst>
              <a:ext uri="{FF2B5EF4-FFF2-40B4-BE49-F238E27FC236}">
                <a16:creationId xmlns:a16="http://schemas.microsoft.com/office/drawing/2014/main" id="{BD85A1B3-214B-6848-81C9-2E354F2001F5}"/>
              </a:ext>
            </a:extLst>
          </p:cNvPr>
          <p:cNvSpPr>
            <a:spLocks/>
          </p:cNvSpPr>
          <p:nvPr/>
        </p:nvSpPr>
        <p:spPr bwMode="auto">
          <a:xfrm>
            <a:off x="6400800" y="457200"/>
            <a:ext cx="2590800" cy="723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 3 - 4 log</a:t>
            </a:r>
            <a:r>
              <a:rPr lang="en-US" altLang="en-US" sz="2000" baseline="-25000">
                <a:solidFill>
                  <a:schemeClr val="tx1"/>
                </a:solidFill>
                <a:cs typeface="Arial" panose="020B0604020202020204" pitchFamily="34" charset="0"/>
              </a:rPr>
              <a:t>10</a:t>
            </a: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 virus and E.coli reduction</a:t>
            </a:r>
          </a:p>
        </p:txBody>
      </p:sp>
      <p:sp>
        <p:nvSpPr>
          <p:cNvPr id="253968" name="Rectangle 182">
            <a:extLst>
              <a:ext uri="{FF2B5EF4-FFF2-40B4-BE49-F238E27FC236}">
                <a16:creationId xmlns:a16="http://schemas.microsoft.com/office/drawing/2014/main" id="{A9FFE81F-AF0D-BF4A-9A8C-3B00D096E968}"/>
              </a:ext>
            </a:extLst>
          </p:cNvPr>
          <p:cNvSpPr>
            <a:spLocks/>
          </p:cNvSpPr>
          <p:nvPr/>
        </p:nvSpPr>
        <p:spPr bwMode="auto">
          <a:xfrm>
            <a:off x="2667000" y="0"/>
            <a:ext cx="320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cs typeface="Arial" panose="020B0604020202020204" pitchFamily="34" charset="0"/>
              </a:rPr>
              <a:t>COMPACT  FILTER</a:t>
            </a:r>
          </a:p>
        </p:txBody>
      </p:sp>
      <p:sp>
        <p:nvSpPr>
          <p:cNvPr id="253969" name="Line 183">
            <a:extLst>
              <a:ext uri="{FF2B5EF4-FFF2-40B4-BE49-F238E27FC236}">
                <a16:creationId xmlns:a16="http://schemas.microsoft.com/office/drawing/2014/main" id="{95ACE42B-2A48-0E43-95A6-3A01A39E670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715000" y="1828800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70" name="Rectangle 184">
            <a:extLst>
              <a:ext uri="{FF2B5EF4-FFF2-40B4-BE49-F238E27FC236}">
                <a16:creationId xmlns:a16="http://schemas.microsoft.com/office/drawing/2014/main" id="{6DB0E2BB-6ACC-F642-965B-64D9EBFD527A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Number Placeholder 3">
            <a:extLst>
              <a:ext uri="{FF2B5EF4-FFF2-40B4-BE49-F238E27FC236}">
                <a16:creationId xmlns:a16="http://schemas.microsoft.com/office/drawing/2014/main" id="{546161EF-F5EF-0E4D-830C-DE20F076D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E0A4F3C-3F89-5D4E-84AC-3A0AA13AB59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56003" name="Group 1">
            <a:extLst>
              <a:ext uri="{FF2B5EF4-FFF2-40B4-BE49-F238E27FC236}">
                <a16:creationId xmlns:a16="http://schemas.microsoft.com/office/drawing/2014/main" id="{070CFB17-2696-D140-8261-6A1FC9641DA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6198" name="Rectangle 2">
              <a:extLst>
                <a:ext uri="{FF2B5EF4-FFF2-40B4-BE49-F238E27FC236}">
                  <a16:creationId xmlns:a16="http://schemas.microsoft.com/office/drawing/2014/main" id="{AAA4BA7D-EDA1-7849-B63E-A6DE1A52F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6199" name="Rectangle 3">
              <a:extLst>
                <a:ext uri="{FF2B5EF4-FFF2-40B4-BE49-F238E27FC236}">
                  <a16:creationId xmlns:a16="http://schemas.microsoft.com/office/drawing/2014/main" id="{86E6C116-F077-5E4A-80C9-C9C368095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6004" name="Rectangle 4">
            <a:extLst>
              <a:ext uri="{FF2B5EF4-FFF2-40B4-BE49-F238E27FC236}">
                <a16:creationId xmlns:a16="http://schemas.microsoft.com/office/drawing/2014/main" id="{932F734D-6292-844F-BA60-9FACDCC42BD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6005" name="Picture 5">
            <a:extLst>
              <a:ext uri="{FF2B5EF4-FFF2-40B4-BE49-F238E27FC236}">
                <a16:creationId xmlns:a16="http://schemas.microsoft.com/office/drawing/2014/main" id="{613E0E05-1C97-3C4A-82C1-5E09E349D5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Rectangle 6">
            <a:extLst>
              <a:ext uri="{FF2B5EF4-FFF2-40B4-BE49-F238E27FC236}">
                <a16:creationId xmlns:a16="http://schemas.microsoft.com/office/drawing/2014/main" id="{D1732977-99F1-A64A-B0F2-23FE3F62218B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56007" name="Text Box 7">
            <a:extLst>
              <a:ext uri="{FF2B5EF4-FFF2-40B4-BE49-F238E27FC236}">
                <a16:creationId xmlns:a16="http://schemas.microsoft.com/office/drawing/2014/main" id="{89D18666-A2DD-5F42-BFFD-A4B7C4FD2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99244076-E061-1D48-AD6A-43EF99887C0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aphicFrame>
        <p:nvGraphicFramePr>
          <p:cNvPr id="79880" name="Group 8">
            <a:extLst>
              <a:ext uri="{FF2B5EF4-FFF2-40B4-BE49-F238E27FC236}">
                <a16:creationId xmlns:a16="http://schemas.microsoft.com/office/drawing/2014/main" id="{8B549690-4426-CD4F-99E2-F943B37C845B}"/>
              </a:ext>
            </a:extLst>
          </p:cNvPr>
          <p:cNvGraphicFramePr>
            <a:graphicFrameLocks noGrp="1"/>
          </p:cNvGraphicFramePr>
          <p:nvPr/>
        </p:nvGraphicFramePr>
        <p:xfrm>
          <a:off x="5284788" y="1195388"/>
          <a:ext cx="3657600" cy="54102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Overall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 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Medium/high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6031" name="Rectangle 53">
            <a:extLst>
              <a:ext uri="{FF2B5EF4-FFF2-40B4-BE49-F238E27FC236}">
                <a16:creationId xmlns:a16="http://schemas.microsoft.com/office/drawing/2014/main" id="{C4CB6F23-C7FC-C046-A22A-D186E55485D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00150" y="-139700"/>
            <a:ext cx="7105650" cy="1133475"/>
          </a:xfrm>
        </p:spPr>
        <p:txBody>
          <a:bodyPr rIns="132080"/>
          <a:lstStyle/>
          <a:p>
            <a:pPr indent="0" eaLnBrk="1" hangingPunct="1"/>
            <a:r>
              <a:rPr lang="en-US" altLang="en-US">
                <a:solidFill>
                  <a:schemeClr val="tx1"/>
                </a:solidFill>
              </a:rPr>
              <a:t>Constructed wetland/Filterbed - verdict</a:t>
            </a:r>
          </a:p>
        </p:txBody>
      </p:sp>
      <p:pic>
        <p:nvPicPr>
          <p:cNvPr id="256032" name="Picture 54">
            <a:extLst>
              <a:ext uri="{FF2B5EF4-FFF2-40B4-BE49-F238E27FC236}">
                <a16:creationId xmlns:a16="http://schemas.microsoft.com/office/drawing/2014/main" id="{74F5658C-8C30-C94C-806E-6725F7EA2C2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308225"/>
            <a:ext cx="3390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3" name="Group 55">
            <a:extLst>
              <a:ext uri="{FF2B5EF4-FFF2-40B4-BE49-F238E27FC236}">
                <a16:creationId xmlns:a16="http://schemas.microsoft.com/office/drawing/2014/main" id="{5ACF8FC5-F39A-DE4F-896C-1F8DB6A3B8B2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4378325"/>
            <a:ext cx="3568700" cy="977900"/>
            <a:chOff x="0" y="0"/>
            <a:chExt cx="2248" cy="616"/>
          </a:xfrm>
        </p:grpSpPr>
        <p:grpSp>
          <p:nvGrpSpPr>
            <p:cNvPr id="256035" name="Group 56">
              <a:extLst>
                <a:ext uri="{FF2B5EF4-FFF2-40B4-BE49-F238E27FC236}">
                  <a16:creationId xmlns:a16="http://schemas.microsoft.com/office/drawing/2014/main" id="{17B6EA49-BA99-7C43-9641-5A843B390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7"/>
              <a:ext cx="704" cy="174"/>
              <a:chOff x="0" y="0"/>
              <a:chExt cx="704" cy="174"/>
            </a:xfrm>
          </p:grpSpPr>
          <p:sp>
            <p:nvSpPr>
              <p:cNvPr id="256196" name="AutoShape 57">
                <a:extLst>
                  <a:ext uri="{FF2B5EF4-FFF2-40B4-BE49-F238E27FC236}">
                    <a16:creationId xmlns:a16="http://schemas.microsoft.com/office/drawing/2014/main" id="{867A8012-02A9-5A47-A396-A1BFC8E2F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04" cy="17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0538"/>
                    </a:moveTo>
                    <a:cubicBezTo>
                      <a:pt x="867" y="20184"/>
                      <a:pt x="1697" y="19741"/>
                      <a:pt x="2576" y="19475"/>
                    </a:cubicBezTo>
                    <a:cubicBezTo>
                      <a:pt x="3951" y="18457"/>
                      <a:pt x="3220" y="18634"/>
                      <a:pt x="4756" y="19121"/>
                    </a:cubicBezTo>
                    <a:cubicBezTo>
                      <a:pt x="5066" y="19475"/>
                      <a:pt x="5437" y="19608"/>
                      <a:pt x="5747" y="20184"/>
                    </a:cubicBezTo>
                    <a:cubicBezTo>
                      <a:pt x="6106" y="20803"/>
                      <a:pt x="6329" y="21202"/>
                      <a:pt x="6738" y="21600"/>
                    </a:cubicBezTo>
                    <a:cubicBezTo>
                      <a:pt x="7976" y="20848"/>
                      <a:pt x="9314" y="21511"/>
                      <a:pt x="10602" y="21246"/>
                    </a:cubicBezTo>
                    <a:cubicBezTo>
                      <a:pt x="11333" y="20803"/>
                      <a:pt x="11989" y="21113"/>
                      <a:pt x="12782" y="20892"/>
                    </a:cubicBezTo>
                    <a:cubicBezTo>
                      <a:pt x="13265" y="20449"/>
                      <a:pt x="13661" y="19564"/>
                      <a:pt x="14169" y="19121"/>
                    </a:cubicBezTo>
                    <a:cubicBezTo>
                      <a:pt x="14974" y="16952"/>
                      <a:pt x="16646" y="13456"/>
                      <a:pt x="17637" y="13102"/>
                    </a:cubicBezTo>
                    <a:cubicBezTo>
                      <a:pt x="18306" y="12128"/>
                      <a:pt x="18950" y="4205"/>
                      <a:pt x="19717" y="4603"/>
                    </a:cubicBezTo>
                    <a:cubicBezTo>
                      <a:pt x="20448" y="3718"/>
                      <a:pt x="19247" y="4205"/>
                      <a:pt x="20807" y="3541"/>
                    </a:cubicBezTo>
                    <a:cubicBezTo>
                      <a:pt x="21377" y="3275"/>
                      <a:pt x="21266" y="3010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97" name="Rectangle 58">
                <a:extLst>
                  <a:ext uri="{FF2B5EF4-FFF2-40B4-BE49-F238E27FC236}">
                    <a16:creationId xmlns:a16="http://schemas.microsoft.com/office/drawing/2014/main" id="{99310A8D-CDE5-6E43-806F-7A1C5FBA0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sp>
          <p:nvSpPr>
            <p:cNvPr id="256036" name="Line 59">
              <a:extLst>
                <a:ext uri="{FF2B5EF4-FFF2-40B4-BE49-F238E27FC236}">
                  <a16:creationId xmlns:a16="http://schemas.microsoft.com/office/drawing/2014/main" id="{111206F0-7942-A245-B4B8-53F1164B5D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7" y="423"/>
              <a:ext cx="59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037" name="Group 60">
              <a:extLst>
                <a:ext uri="{FF2B5EF4-FFF2-40B4-BE49-F238E27FC236}">
                  <a16:creationId xmlns:a16="http://schemas.microsoft.com/office/drawing/2014/main" id="{E64DEA96-0438-0248-B652-E980431EA7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62"/>
              <a:ext cx="42" cy="139"/>
              <a:chOff x="0" y="0"/>
              <a:chExt cx="41" cy="138"/>
            </a:xfrm>
          </p:grpSpPr>
          <p:sp>
            <p:nvSpPr>
              <p:cNvPr id="256194" name="Rectangle 61">
                <a:extLst>
                  <a:ext uri="{FF2B5EF4-FFF2-40B4-BE49-F238E27FC236}">
                    <a16:creationId xmlns:a16="http://schemas.microsoft.com/office/drawing/2014/main" id="{20B8F833-7753-0847-861B-7F2B54175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0"/>
                <a:ext cx="16" cy="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95" name="Rectangle 62">
                <a:extLst>
                  <a:ext uri="{FF2B5EF4-FFF2-40B4-BE49-F238E27FC236}">
                    <a16:creationId xmlns:a16="http://schemas.microsoft.com/office/drawing/2014/main" id="{02A626CB-33EE-664E-89DB-6351D2C98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38" name="Group 63">
              <a:extLst>
                <a:ext uri="{FF2B5EF4-FFF2-40B4-BE49-F238E27FC236}">
                  <a16:creationId xmlns:a16="http://schemas.microsoft.com/office/drawing/2014/main" id="{0CAFC3A0-E44A-0C4D-9C97-53160A14CB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2" y="0"/>
              <a:ext cx="109" cy="235"/>
              <a:chOff x="0" y="0"/>
              <a:chExt cx="108" cy="235"/>
            </a:xfrm>
          </p:grpSpPr>
          <p:grpSp>
            <p:nvGrpSpPr>
              <p:cNvPr id="256185" name="Group 64">
                <a:extLst>
                  <a:ext uri="{FF2B5EF4-FFF2-40B4-BE49-F238E27FC236}">
                    <a16:creationId xmlns:a16="http://schemas.microsoft.com/office/drawing/2014/main" id="{ABD54EB6-CAE2-3C46-A9F4-BB15FAB580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8"/>
                <a:ext cx="41" cy="139"/>
                <a:chOff x="0" y="0"/>
                <a:chExt cx="41" cy="138"/>
              </a:xfrm>
            </p:grpSpPr>
            <p:sp>
              <p:nvSpPr>
                <p:cNvPr id="256192" name="AutoShape 65">
                  <a:extLst>
                    <a:ext uri="{FF2B5EF4-FFF2-40B4-BE49-F238E27FC236}">
                      <a16:creationId xmlns:a16="http://schemas.microsoft.com/office/drawing/2014/main" id="{63E141EB-8520-2D41-84C0-525637EC7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0"/>
                  <a:ext cx="41" cy="100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93" name="Rectangle 66">
                  <a:extLst>
                    <a:ext uri="{FF2B5EF4-FFF2-40B4-BE49-F238E27FC236}">
                      <a16:creationId xmlns:a16="http://schemas.microsoft.com/office/drawing/2014/main" id="{FFFAAB1C-B108-DF48-B17D-F5DBB4AB2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86" name="Group 67">
                <a:extLst>
                  <a:ext uri="{FF2B5EF4-FFF2-40B4-BE49-F238E27FC236}">
                    <a16:creationId xmlns:a16="http://schemas.microsoft.com/office/drawing/2014/main" id="{A1889C4C-B112-5E42-AB26-000A13B5B4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" y="96"/>
                <a:ext cx="42" cy="139"/>
                <a:chOff x="0" y="0"/>
                <a:chExt cx="41" cy="138"/>
              </a:xfrm>
            </p:grpSpPr>
            <p:sp>
              <p:nvSpPr>
                <p:cNvPr id="256190" name="AutoShape 68">
                  <a:extLst>
                    <a:ext uri="{FF2B5EF4-FFF2-40B4-BE49-F238E27FC236}">
                      <a16:creationId xmlns:a16="http://schemas.microsoft.com/office/drawing/2014/main" id="{C7A4ED13-7148-9746-9150-42DD4C360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" y="22"/>
                  <a:ext cx="36" cy="94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91" name="Rectangle 69">
                  <a:extLst>
                    <a:ext uri="{FF2B5EF4-FFF2-40B4-BE49-F238E27FC236}">
                      <a16:creationId xmlns:a16="http://schemas.microsoft.com/office/drawing/2014/main" id="{96C56D2E-6A1F-C844-8257-ED35CE28B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87" name="Group 70">
                <a:extLst>
                  <a:ext uri="{FF2B5EF4-FFF2-40B4-BE49-F238E27FC236}">
                    <a16:creationId xmlns:a16="http://schemas.microsoft.com/office/drawing/2014/main" id="{06924F65-488B-324A-B240-1F97931B6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" y="0"/>
                <a:ext cx="69" cy="138"/>
                <a:chOff x="0" y="0"/>
                <a:chExt cx="69" cy="138"/>
              </a:xfrm>
            </p:grpSpPr>
            <p:sp>
              <p:nvSpPr>
                <p:cNvPr id="256188" name="AutoShape 71">
                  <a:extLst>
                    <a:ext uri="{FF2B5EF4-FFF2-40B4-BE49-F238E27FC236}">
                      <a16:creationId xmlns:a16="http://schemas.microsoft.com/office/drawing/2014/main" id="{BBB0B390-5D7D-D34D-8A52-CA06C984A7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" y="21"/>
                  <a:ext cx="66" cy="93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89" name="Rectangle 72">
                  <a:extLst>
                    <a:ext uri="{FF2B5EF4-FFF2-40B4-BE49-F238E27FC236}">
                      <a16:creationId xmlns:a16="http://schemas.microsoft.com/office/drawing/2014/main" id="{529C7AB7-BE9B-B940-8B42-18C41C15A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6039" name="Group 73">
              <a:extLst>
                <a:ext uri="{FF2B5EF4-FFF2-40B4-BE49-F238E27FC236}">
                  <a16:creationId xmlns:a16="http://schemas.microsoft.com/office/drawing/2014/main" id="{6434992E-E68C-344F-BFAD-AB7372C947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7" y="100"/>
              <a:ext cx="88" cy="186"/>
              <a:chOff x="0" y="0"/>
              <a:chExt cx="87" cy="185"/>
            </a:xfrm>
          </p:grpSpPr>
          <p:sp>
            <p:nvSpPr>
              <p:cNvPr id="256183" name="AutoShape 74">
                <a:extLst>
                  <a:ext uri="{FF2B5EF4-FFF2-40B4-BE49-F238E27FC236}">
                    <a16:creationId xmlns:a16="http://schemas.microsoft.com/office/drawing/2014/main" id="{1AE1E146-65EE-F44B-8A90-372555416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0"/>
                <a:ext cx="85" cy="185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84" name="Rectangle 75">
                <a:extLst>
                  <a:ext uri="{FF2B5EF4-FFF2-40B4-BE49-F238E27FC236}">
                    <a16:creationId xmlns:a16="http://schemas.microsoft.com/office/drawing/2014/main" id="{DC5E85C0-682A-DE4F-AAC7-B7028DC66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0" name="Group 76">
              <a:extLst>
                <a:ext uri="{FF2B5EF4-FFF2-40B4-BE49-F238E27FC236}">
                  <a16:creationId xmlns:a16="http://schemas.microsoft.com/office/drawing/2014/main" id="{04F43BC6-4BF4-B840-A781-41963BC73D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2" y="66"/>
              <a:ext cx="87" cy="186"/>
              <a:chOff x="0" y="0"/>
              <a:chExt cx="87" cy="185"/>
            </a:xfrm>
          </p:grpSpPr>
          <p:sp>
            <p:nvSpPr>
              <p:cNvPr id="256181" name="AutoShape 77">
                <a:extLst>
                  <a:ext uri="{FF2B5EF4-FFF2-40B4-BE49-F238E27FC236}">
                    <a16:creationId xmlns:a16="http://schemas.microsoft.com/office/drawing/2014/main" id="{5BE91167-ECDE-4348-B720-26129AA0E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0"/>
                <a:ext cx="85" cy="185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82" name="Rectangle 78">
                <a:extLst>
                  <a:ext uri="{FF2B5EF4-FFF2-40B4-BE49-F238E27FC236}">
                    <a16:creationId xmlns:a16="http://schemas.microsoft.com/office/drawing/2014/main" id="{2FA3AB40-8BD1-F342-B570-DEA607F35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1" name="Group 79">
              <a:extLst>
                <a:ext uri="{FF2B5EF4-FFF2-40B4-BE49-F238E27FC236}">
                  <a16:creationId xmlns:a16="http://schemas.microsoft.com/office/drawing/2014/main" id="{51FC832F-3FF3-CF4E-A8BD-49037569D37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54" y="100"/>
              <a:ext cx="94" cy="186"/>
              <a:chOff x="0" y="0"/>
              <a:chExt cx="94" cy="185"/>
            </a:xfrm>
          </p:grpSpPr>
          <p:sp>
            <p:nvSpPr>
              <p:cNvPr id="256179" name="AutoShape 80">
                <a:extLst>
                  <a:ext uri="{FF2B5EF4-FFF2-40B4-BE49-F238E27FC236}">
                    <a16:creationId xmlns:a16="http://schemas.microsoft.com/office/drawing/2014/main" id="{A82AA131-39E5-C646-A086-16D96BBA1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4" cy="185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80" name="Rectangle 81">
                <a:extLst>
                  <a:ext uri="{FF2B5EF4-FFF2-40B4-BE49-F238E27FC236}">
                    <a16:creationId xmlns:a16="http://schemas.microsoft.com/office/drawing/2014/main" id="{1FB401A7-BAE0-7441-880A-03F039B13CE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2" y="17"/>
                <a:ext cx="4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2" name="Group 82">
              <a:extLst>
                <a:ext uri="{FF2B5EF4-FFF2-40B4-BE49-F238E27FC236}">
                  <a16:creationId xmlns:a16="http://schemas.microsoft.com/office/drawing/2014/main" id="{486C67E7-3A3B-DB4D-B48A-B233B1FC7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1" y="236"/>
              <a:ext cx="42" cy="139"/>
              <a:chOff x="0" y="0"/>
              <a:chExt cx="41" cy="138"/>
            </a:xfrm>
          </p:grpSpPr>
          <p:sp>
            <p:nvSpPr>
              <p:cNvPr id="256177" name="AutoShape 83">
                <a:extLst>
                  <a:ext uri="{FF2B5EF4-FFF2-40B4-BE49-F238E27FC236}">
                    <a16:creationId xmlns:a16="http://schemas.microsoft.com/office/drawing/2014/main" id="{E74D6641-F9B5-E14E-A805-49881F983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5"/>
                <a:ext cx="36" cy="53"/>
              </a:xfrm>
              <a:custGeom>
                <a:avLst/>
                <a:gdLst>
                  <a:gd name="T0" fmla="*/ 0 w 21230"/>
                  <a:gd name="T1" fmla="*/ 0 h 19816"/>
                  <a:gd name="T2" fmla="*/ 21230 w 21230"/>
                  <a:gd name="T3" fmla="*/ 19816 h 19816"/>
                </a:gdLst>
                <a:ahLst/>
                <a:cxnLst/>
                <a:rect l="T0" t="T1" r="T2" b="T3"/>
                <a:pathLst>
                  <a:path w="21230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78" name="Rectangle 84">
                <a:extLst>
                  <a:ext uri="{FF2B5EF4-FFF2-40B4-BE49-F238E27FC236}">
                    <a16:creationId xmlns:a16="http://schemas.microsoft.com/office/drawing/2014/main" id="{0550CED8-8570-DE4A-B1D7-D648882F7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3" name="Group 85">
              <a:extLst>
                <a:ext uri="{FF2B5EF4-FFF2-40B4-BE49-F238E27FC236}">
                  <a16:creationId xmlns:a16="http://schemas.microsoft.com/office/drawing/2014/main" id="{50B3CE2E-3A3A-8C4E-BB3A-26C73CFC64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" y="24"/>
              <a:ext cx="415" cy="305"/>
              <a:chOff x="0" y="0"/>
              <a:chExt cx="414" cy="304"/>
            </a:xfrm>
          </p:grpSpPr>
          <p:grpSp>
            <p:nvGrpSpPr>
              <p:cNvPr id="256152" name="Group 86">
                <a:extLst>
                  <a:ext uri="{FF2B5EF4-FFF2-40B4-BE49-F238E27FC236}">
                    <a16:creationId xmlns:a16="http://schemas.microsoft.com/office/drawing/2014/main" id="{6DB8D1C9-952F-F943-88DE-04D6C4BBEE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14" cy="304"/>
                <a:chOff x="0" y="0"/>
                <a:chExt cx="414" cy="304"/>
              </a:xfrm>
            </p:grpSpPr>
            <p:grpSp>
              <p:nvGrpSpPr>
                <p:cNvPr id="256165" name="Group 87">
                  <a:extLst>
                    <a:ext uri="{FF2B5EF4-FFF2-40B4-BE49-F238E27FC236}">
                      <a16:creationId xmlns:a16="http://schemas.microsoft.com/office/drawing/2014/main" id="{2AC980CA-1508-114C-B574-4DF9A7436C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>
                  <a:off x="88" y="-23"/>
                  <a:ext cx="237" cy="413"/>
                  <a:chOff x="0" y="0"/>
                  <a:chExt cx="237" cy="414"/>
                </a:xfrm>
              </p:grpSpPr>
              <p:sp>
                <p:nvSpPr>
                  <p:cNvPr id="256175" name="AutoShape 88">
                    <a:extLst>
                      <a:ext uri="{FF2B5EF4-FFF2-40B4-BE49-F238E27FC236}">
                        <a16:creationId xmlns:a16="http://schemas.microsoft.com/office/drawing/2014/main" id="{E70BA84C-D767-4941-8D68-87B11D85C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37" cy="41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10800" y="0"/>
                        </a:move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6176" name="Rectangle 89">
                    <a:extLst>
                      <a:ext uri="{FF2B5EF4-FFF2-40B4-BE49-F238E27FC236}">
                        <a16:creationId xmlns:a16="http://schemas.microsoft.com/office/drawing/2014/main" id="{D92D2541-2663-7D47-A086-B69E3805D0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30"/>
                    <a:ext cx="27" cy="1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6166" name="Group 90">
                  <a:extLst>
                    <a:ext uri="{FF2B5EF4-FFF2-40B4-BE49-F238E27FC236}">
                      <a16:creationId xmlns:a16="http://schemas.microsoft.com/office/drawing/2014/main" id="{51D28220-F347-0341-8736-44A2333C52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65"/>
                  <a:ext cx="414" cy="139"/>
                  <a:chOff x="0" y="0"/>
                  <a:chExt cx="414" cy="138"/>
                </a:xfrm>
              </p:grpSpPr>
              <p:sp>
                <p:nvSpPr>
                  <p:cNvPr id="256173" name="Rectangle 91">
                    <a:extLst>
                      <a:ext uri="{FF2B5EF4-FFF2-40B4-BE49-F238E27FC236}">
                        <a16:creationId xmlns:a16="http://schemas.microsoft.com/office/drawing/2014/main" id="{A14C382A-611D-D14D-8660-59EB57D932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0"/>
                    <a:ext cx="414" cy="118"/>
                  </a:xfrm>
                  <a:prstGeom prst="rect">
                    <a:avLst/>
                  </a:pr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6174" name="Rectangle 92">
                    <a:extLst>
                      <a:ext uri="{FF2B5EF4-FFF2-40B4-BE49-F238E27FC236}">
                        <a16:creationId xmlns:a16="http://schemas.microsoft.com/office/drawing/2014/main" id="{4B76A720-22A2-B142-88C1-332AF59E0D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1" cy="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6167" name="Group 93">
                  <a:extLst>
                    <a:ext uri="{FF2B5EF4-FFF2-40B4-BE49-F238E27FC236}">
                      <a16:creationId xmlns:a16="http://schemas.microsoft.com/office/drawing/2014/main" id="{2C5321A6-4EF4-6E4A-9764-6F34B6C525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50"/>
                  <a:ext cx="411" cy="139"/>
                  <a:chOff x="0" y="0"/>
                  <a:chExt cx="411" cy="138"/>
                </a:xfrm>
              </p:grpSpPr>
              <p:sp>
                <p:nvSpPr>
                  <p:cNvPr id="256171" name="AutoShape 94">
                    <a:extLst>
                      <a:ext uri="{FF2B5EF4-FFF2-40B4-BE49-F238E27FC236}">
                        <a16:creationId xmlns:a16="http://schemas.microsoft.com/office/drawing/2014/main" id="{98A20473-3021-5947-8A66-8FD2A90C81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4"/>
                    <a:ext cx="411" cy="11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743" y="0"/>
                        </a:moveTo>
                        <a:lnTo>
                          <a:pt x="6951" y="2757"/>
                        </a:lnTo>
                        <a:lnTo>
                          <a:pt x="4883" y="5515"/>
                        </a:lnTo>
                        <a:lnTo>
                          <a:pt x="2470" y="11030"/>
                        </a:lnTo>
                        <a:lnTo>
                          <a:pt x="1091" y="15166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0394" y="13787"/>
                        </a:lnTo>
                        <a:lnTo>
                          <a:pt x="18670" y="8272"/>
                        </a:lnTo>
                        <a:lnTo>
                          <a:pt x="15626" y="3217"/>
                        </a:lnTo>
                        <a:lnTo>
                          <a:pt x="11087" y="0"/>
                        </a:lnTo>
                        <a:lnTo>
                          <a:pt x="11030" y="230"/>
                        </a:lnTo>
                        <a:lnTo>
                          <a:pt x="10743" y="0"/>
                        </a:lnTo>
                        <a:close/>
                        <a:moveTo>
                          <a:pt x="10743" y="0"/>
                        </a:moveTo>
                      </a:path>
                    </a:pathLst>
                  </a:cu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FF66"/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6172" name="Rectangle 95">
                    <a:extLst>
                      <a:ext uri="{FF2B5EF4-FFF2-40B4-BE49-F238E27FC236}">
                        <a16:creationId xmlns:a16="http://schemas.microsoft.com/office/drawing/2014/main" id="{404A3A19-FB89-1C47-BD59-FF753F3AD6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1" cy="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  <p:grpSp>
              <p:nvGrpSpPr>
                <p:cNvPr id="256168" name="Group 96">
                  <a:extLst>
                    <a:ext uri="{FF2B5EF4-FFF2-40B4-BE49-F238E27FC236}">
                      <a16:creationId xmlns:a16="http://schemas.microsoft.com/office/drawing/2014/main" id="{D6BA6D55-A987-BB4E-90F5-2A72FEE4EF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0"/>
                  <a:ext cx="41" cy="138"/>
                  <a:chOff x="0" y="0"/>
                  <a:chExt cx="41" cy="138"/>
                </a:xfrm>
              </p:grpSpPr>
              <p:sp>
                <p:nvSpPr>
                  <p:cNvPr id="256169" name="Rectangle 97">
                    <a:extLst>
                      <a:ext uri="{FF2B5EF4-FFF2-40B4-BE49-F238E27FC236}">
                        <a16:creationId xmlns:a16="http://schemas.microsoft.com/office/drawing/2014/main" id="{CD554AA3-65D2-F048-AA4D-04ECD9191C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65"/>
                    <a:ext cx="8" cy="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  <p:sp>
                <p:nvSpPr>
                  <p:cNvPr id="256170" name="Rectangle 98">
                    <a:extLst>
                      <a:ext uri="{FF2B5EF4-FFF2-40B4-BE49-F238E27FC236}">
                        <a16:creationId xmlns:a16="http://schemas.microsoft.com/office/drawing/2014/main" id="{A35BDA63-CBCC-3F48-B4EC-26F6556E06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1" cy="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2pPr>
                    <a:lvl3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3pPr>
                    <a:lvl4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4pPr>
                    <a:lvl5pPr eaLnBrk="0" hangingPunct="0"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Heiti SC Light" panose="02000000000000000000" pitchFamily="2" charset="-128"/>
                        <a:sym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b-NO" altLang="en-US"/>
                  </a:p>
                </p:txBody>
              </p:sp>
            </p:grpSp>
          </p:grpSp>
          <p:grpSp>
            <p:nvGrpSpPr>
              <p:cNvPr id="256153" name="Group 99">
                <a:extLst>
                  <a:ext uri="{FF2B5EF4-FFF2-40B4-BE49-F238E27FC236}">
                    <a16:creationId xmlns:a16="http://schemas.microsoft.com/office/drawing/2014/main" id="{A37BBFF0-F27E-3E42-A14D-320BAEF02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51"/>
                <a:ext cx="150" cy="139"/>
                <a:chOff x="0" y="0"/>
                <a:chExt cx="149" cy="138"/>
              </a:xfrm>
            </p:grpSpPr>
            <p:sp>
              <p:nvSpPr>
                <p:cNvPr id="256163" name="AutoShape 100">
                  <a:extLst>
                    <a:ext uri="{FF2B5EF4-FFF2-40B4-BE49-F238E27FC236}">
                      <a16:creationId xmlns:a16="http://schemas.microsoft.com/office/drawing/2014/main" id="{5585808F-F228-4942-9BD1-118556FA8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"/>
                  <a:ext cx="149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64" name="Rectangle 101">
                  <a:extLst>
                    <a:ext uri="{FF2B5EF4-FFF2-40B4-BE49-F238E27FC236}">
                      <a16:creationId xmlns:a16="http://schemas.microsoft.com/office/drawing/2014/main" id="{D8E5475B-C99D-FA4D-9790-3F7D69868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54" name="Group 102">
                <a:extLst>
                  <a:ext uri="{FF2B5EF4-FFF2-40B4-BE49-F238E27FC236}">
                    <a16:creationId xmlns:a16="http://schemas.microsoft.com/office/drawing/2014/main" id="{B20C125E-ECB9-0047-8984-A8C07A4531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1" y="51"/>
                <a:ext cx="149" cy="139"/>
                <a:chOff x="0" y="0"/>
                <a:chExt cx="149" cy="138"/>
              </a:xfrm>
            </p:grpSpPr>
            <p:sp>
              <p:nvSpPr>
                <p:cNvPr id="256161" name="AutoShape 103">
                  <a:extLst>
                    <a:ext uri="{FF2B5EF4-FFF2-40B4-BE49-F238E27FC236}">
                      <a16:creationId xmlns:a16="http://schemas.microsoft.com/office/drawing/2014/main" id="{BD6AE0FD-4C5D-DA47-B37D-945AFBCC5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"/>
                  <a:ext cx="149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2343" y="4320"/>
                      </a:lnTo>
                      <a:lnTo>
                        <a:pt x="6171" y="8640"/>
                      </a:lnTo>
                      <a:lnTo>
                        <a:pt x="3086" y="1296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62" name="Rectangle 104">
                  <a:extLst>
                    <a:ext uri="{FF2B5EF4-FFF2-40B4-BE49-F238E27FC236}">
                      <a16:creationId xmlns:a16="http://schemas.microsoft.com/office/drawing/2014/main" id="{122DC4D2-8491-4246-933C-A44ABFA52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7" y="0"/>
                  <a:ext cx="4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55" name="Group 105">
                <a:extLst>
                  <a:ext uri="{FF2B5EF4-FFF2-40B4-BE49-F238E27FC236}">
                    <a16:creationId xmlns:a16="http://schemas.microsoft.com/office/drawing/2014/main" id="{FC18E8E3-0417-EF45-B8FE-1F6680D511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" y="51"/>
                <a:ext cx="85" cy="139"/>
                <a:chOff x="0" y="0"/>
                <a:chExt cx="85" cy="138"/>
              </a:xfrm>
            </p:grpSpPr>
            <p:sp>
              <p:nvSpPr>
                <p:cNvPr id="256159" name="AutoShape 106">
                  <a:extLst>
                    <a:ext uri="{FF2B5EF4-FFF2-40B4-BE49-F238E27FC236}">
                      <a16:creationId xmlns:a16="http://schemas.microsoft.com/office/drawing/2014/main" id="{CD2974DB-91C1-F440-BDFF-E5A6449EBB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"/>
                  <a:ext cx="85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60" name="Rectangle 107">
                  <a:extLst>
                    <a:ext uri="{FF2B5EF4-FFF2-40B4-BE49-F238E27FC236}">
                      <a16:creationId xmlns:a16="http://schemas.microsoft.com/office/drawing/2014/main" id="{C6A21242-9521-5741-89BA-ACFEEE757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56" name="Group 108">
                <a:extLst>
                  <a:ext uri="{FF2B5EF4-FFF2-40B4-BE49-F238E27FC236}">
                    <a16:creationId xmlns:a16="http://schemas.microsoft.com/office/drawing/2014/main" id="{4DD15F24-37F7-454E-8797-36A193AC0A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1" y="51"/>
                <a:ext cx="85" cy="139"/>
                <a:chOff x="0" y="0"/>
                <a:chExt cx="85" cy="138"/>
              </a:xfrm>
            </p:grpSpPr>
            <p:sp>
              <p:nvSpPr>
                <p:cNvPr id="256157" name="AutoShape 109">
                  <a:extLst>
                    <a:ext uri="{FF2B5EF4-FFF2-40B4-BE49-F238E27FC236}">
                      <a16:creationId xmlns:a16="http://schemas.microsoft.com/office/drawing/2014/main" id="{6553007F-613E-9942-8B10-F66A80F48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"/>
                  <a:ext cx="85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lnTo>
                        <a:pt x="10800" y="4320"/>
                      </a:lnTo>
                      <a:lnTo>
                        <a:pt x="5400" y="8640"/>
                      </a:lnTo>
                      <a:lnTo>
                        <a:pt x="0" y="1728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58" name="Rectangle 110">
                  <a:extLst>
                    <a:ext uri="{FF2B5EF4-FFF2-40B4-BE49-F238E27FC236}">
                      <a16:creationId xmlns:a16="http://schemas.microsoft.com/office/drawing/2014/main" id="{05BFBF6A-1A73-ED41-968C-435DD7D19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3" y="0"/>
                  <a:ext cx="4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6044" name="Group 111">
              <a:extLst>
                <a:ext uri="{FF2B5EF4-FFF2-40B4-BE49-F238E27FC236}">
                  <a16:creationId xmlns:a16="http://schemas.microsoft.com/office/drawing/2014/main" id="{FC0BD7FC-EC6C-9A42-A402-ADFB71567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201"/>
              <a:ext cx="619" cy="415"/>
              <a:chOff x="0" y="0"/>
              <a:chExt cx="619" cy="414"/>
            </a:xfrm>
          </p:grpSpPr>
          <p:grpSp>
            <p:nvGrpSpPr>
              <p:cNvPr id="256134" name="Group 112">
                <a:extLst>
                  <a:ext uri="{FF2B5EF4-FFF2-40B4-BE49-F238E27FC236}">
                    <a16:creationId xmlns:a16="http://schemas.microsoft.com/office/drawing/2014/main" id="{670C4BDE-0750-E741-9087-B95FC16B7C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5"/>
                <a:ext cx="619" cy="287"/>
                <a:chOff x="0" y="0"/>
                <a:chExt cx="619" cy="287"/>
              </a:xfrm>
            </p:grpSpPr>
            <p:sp>
              <p:nvSpPr>
                <p:cNvPr id="256150" name="AutoShape 113">
                  <a:extLst>
                    <a:ext uri="{FF2B5EF4-FFF2-40B4-BE49-F238E27FC236}">
                      <a16:creationId xmlns:a16="http://schemas.microsoft.com/office/drawing/2014/main" id="{F8430217-FEE1-8944-8DC3-D8D39FB23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619" cy="287"/>
                </a:xfrm>
                <a:prstGeom prst="roundRect">
                  <a:avLst>
                    <a:gd name="adj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51" name="Rectangle 114">
                  <a:extLst>
                    <a:ext uri="{FF2B5EF4-FFF2-40B4-BE49-F238E27FC236}">
                      <a16:creationId xmlns:a16="http://schemas.microsoft.com/office/drawing/2014/main" id="{CFFB30D1-7AA6-174B-9AD2-2609E74C4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" y="32"/>
                  <a:ext cx="546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35" name="Group 115">
                <a:extLst>
                  <a:ext uri="{FF2B5EF4-FFF2-40B4-BE49-F238E27FC236}">
                    <a16:creationId xmlns:a16="http://schemas.microsoft.com/office/drawing/2014/main" id="{DE51FB9D-251E-BB45-8648-46FCC8D49A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" y="34"/>
                <a:ext cx="107" cy="139"/>
                <a:chOff x="0" y="0"/>
                <a:chExt cx="106" cy="138"/>
              </a:xfrm>
            </p:grpSpPr>
            <p:sp>
              <p:nvSpPr>
                <p:cNvPr id="256148" name="Rectangle 116">
                  <a:extLst>
                    <a:ext uri="{FF2B5EF4-FFF2-40B4-BE49-F238E27FC236}">
                      <a16:creationId xmlns:a16="http://schemas.microsoft.com/office/drawing/2014/main" id="{D46DF271-1263-5A40-80F5-017B8420C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6"/>
                  <a:ext cx="106" cy="4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49" name="Rectangle 117">
                  <a:extLst>
                    <a:ext uri="{FF2B5EF4-FFF2-40B4-BE49-F238E27FC236}">
                      <a16:creationId xmlns:a16="http://schemas.microsoft.com/office/drawing/2014/main" id="{039E06E9-8DE5-3E40-A11C-0E0C29CC2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36" name="Group 118">
                <a:extLst>
                  <a:ext uri="{FF2B5EF4-FFF2-40B4-BE49-F238E27FC236}">
                    <a16:creationId xmlns:a16="http://schemas.microsoft.com/office/drawing/2014/main" id="{99229139-EE66-504E-B5B0-8F83735D4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" y="34"/>
                <a:ext cx="117" cy="139"/>
                <a:chOff x="0" y="0"/>
                <a:chExt cx="116" cy="138"/>
              </a:xfrm>
            </p:grpSpPr>
            <p:sp>
              <p:nvSpPr>
                <p:cNvPr id="256146" name="Rectangle 119">
                  <a:extLst>
                    <a:ext uri="{FF2B5EF4-FFF2-40B4-BE49-F238E27FC236}">
                      <a16:creationId xmlns:a16="http://schemas.microsoft.com/office/drawing/2014/main" id="{8B0DD978-AE60-ED45-9244-22F1B4CA3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6"/>
                  <a:ext cx="116" cy="4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47" name="Rectangle 120">
                  <a:extLst>
                    <a:ext uri="{FF2B5EF4-FFF2-40B4-BE49-F238E27FC236}">
                      <a16:creationId xmlns:a16="http://schemas.microsoft.com/office/drawing/2014/main" id="{5A8D5AEC-6D96-DF4F-8C6F-43F2F2674B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37" name="Group 121">
                <a:extLst>
                  <a:ext uri="{FF2B5EF4-FFF2-40B4-BE49-F238E27FC236}">
                    <a16:creationId xmlns:a16="http://schemas.microsoft.com/office/drawing/2014/main" id="{BA3218BF-D4A2-734F-8AB3-2499C476EC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88"/>
                <a:ext cx="619" cy="226"/>
                <a:chOff x="0" y="0"/>
                <a:chExt cx="619" cy="226"/>
              </a:xfrm>
            </p:grpSpPr>
            <p:sp>
              <p:nvSpPr>
                <p:cNvPr id="256144" name="AutoShape 122">
                  <a:extLst>
                    <a:ext uri="{FF2B5EF4-FFF2-40B4-BE49-F238E27FC236}">
                      <a16:creationId xmlns:a16="http://schemas.microsoft.com/office/drawing/2014/main" id="{C745970C-FAD2-E84D-9EFE-99D40449B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619" cy="226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48" y="0"/>
                      </a:moveTo>
                      <a:lnTo>
                        <a:pt x="0" y="4603"/>
                      </a:lnTo>
                      <a:lnTo>
                        <a:pt x="0" y="6728"/>
                      </a:lnTo>
                      <a:lnTo>
                        <a:pt x="0" y="10977"/>
                      </a:lnTo>
                      <a:lnTo>
                        <a:pt x="0" y="13102"/>
                      </a:lnTo>
                      <a:lnTo>
                        <a:pt x="745" y="17351"/>
                      </a:lnTo>
                      <a:lnTo>
                        <a:pt x="1490" y="19475"/>
                      </a:lnTo>
                      <a:lnTo>
                        <a:pt x="2979" y="21600"/>
                      </a:lnTo>
                      <a:lnTo>
                        <a:pt x="18621" y="21600"/>
                      </a:lnTo>
                      <a:lnTo>
                        <a:pt x="20110" y="19475"/>
                      </a:lnTo>
                      <a:lnTo>
                        <a:pt x="20855" y="17351"/>
                      </a:lnTo>
                      <a:lnTo>
                        <a:pt x="21600" y="13102"/>
                      </a:lnTo>
                      <a:lnTo>
                        <a:pt x="21600" y="8852"/>
                      </a:lnTo>
                      <a:lnTo>
                        <a:pt x="21600" y="4603"/>
                      </a:lnTo>
                      <a:lnTo>
                        <a:pt x="21290" y="354"/>
                      </a:lnTo>
                      <a:lnTo>
                        <a:pt x="248" y="0"/>
                      </a:lnTo>
                      <a:close/>
                      <a:moveTo>
                        <a:pt x="248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02E16"/>
                    </a:gs>
                    <a:gs pos="100000">
                      <a:srgbClr val="FFFF99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45" name="Rectangle 123">
                  <a:extLst>
                    <a:ext uri="{FF2B5EF4-FFF2-40B4-BE49-F238E27FC236}">
                      <a16:creationId xmlns:a16="http://schemas.microsoft.com/office/drawing/2014/main" id="{8BDCB630-AC07-2A46-BED9-D425B14A0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3"/>
                  <a:ext cx="41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38" name="Group 124">
                <a:extLst>
                  <a:ext uri="{FF2B5EF4-FFF2-40B4-BE49-F238E27FC236}">
                    <a16:creationId xmlns:a16="http://schemas.microsoft.com/office/drawing/2014/main" id="{D0E80230-C695-6543-9E4F-A196B0E79D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0"/>
                <a:ext cx="128" cy="138"/>
                <a:chOff x="0" y="0"/>
                <a:chExt cx="128" cy="138"/>
              </a:xfrm>
            </p:grpSpPr>
            <p:sp>
              <p:nvSpPr>
                <p:cNvPr id="256142" name="Rectangle 125">
                  <a:extLst>
                    <a:ext uri="{FF2B5EF4-FFF2-40B4-BE49-F238E27FC236}">
                      <a16:creationId xmlns:a16="http://schemas.microsoft.com/office/drawing/2014/main" id="{4E789CFC-73D5-CD47-8E0D-43022AD64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58"/>
                  <a:ext cx="128" cy="22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43" name="Rectangle 126">
                  <a:extLst>
                    <a:ext uri="{FF2B5EF4-FFF2-40B4-BE49-F238E27FC236}">
                      <a16:creationId xmlns:a16="http://schemas.microsoft.com/office/drawing/2014/main" id="{A28B6744-8EC9-1C4C-8ABA-9C320C14E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39" name="Group 127">
                <a:extLst>
                  <a:ext uri="{FF2B5EF4-FFF2-40B4-BE49-F238E27FC236}">
                    <a16:creationId xmlns:a16="http://schemas.microsoft.com/office/drawing/2014/main" id="{753076CC-40AF-C24C-BDDB-E60E99D10A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0"/>
                <a:ext cx="138" cy="138"/>
                <a:chOff x="0" y="0"/>
                <a:chExt cx="138" cy="138"/>
              </a:xfrm>
            </p:grpSpPr>
            <p:sp>
              <p:nvSpPr>
                <p:cNvPr id="256140" name="Rectangle 128">
                  <a:extLst>
                    <a:ext uri="{FF2B5EF4-FFF2-40B4-BE49-F238E27FC236}">
                      <a16:creationId xmlns:a16="http://schemas.microsoft.com/office/drawing/2014/main" id="{251FEF05-D200-EE45-90AE-73D733B8B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58"/>
                  <a:ext cx="138" cy="22"/>
                </a:xfrm>
                <a:prstGeom prst="rect">
                  <a:avLst/>
                </a:prstGeom>
                <a:solidFill>
                  <a:srgbClr val="99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41" name="Rectangle 129">
                  <a:extLst>
                    <a:ext uri="{FF2B5EF4-FFF2-40B4-BE49-F238E27FC236}">
                      <a16:creationId xmlns:a16="http://schemas.microsoft.com/office/drawing/2014/main" id="{477BA983-2DE4-9848-8480-17845114F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6045" name="Group 130">
              <a:extLst>
                <a:ext uri="{FF2B5EF4-FFF2-40B4-BE49-F238E27FC236}">
                  <a16:creationId xmlns:a16="http://schemas.microsoft.com/office/drawing/2014/main" id="{95E3B0C9-14D4-1E4E-A4E1-F864438E21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7" y="85"/>
              <a:ext cx="109" cy="235"/>
              <a:chOff x="0" y="0"/>
              <a:chExt cx="108" cy="235"/>
            </a:xfrm>
          </p:grpSpPr>
          <p:grpSp>
            <p:nvGrpSpPr>
              <p:cNvPr id="256125" name="Group 131">
                <a:extLst>
                  <a:ext uri="{FF2B5EF4-FFF2-40B4-BE49-F238E27FC236}">
                    <a16:creationId xmlns:a16="http://schemas.microsoft.com/office/drawing/2014/main" id="{F4119CF4-E7B3-A14A-8716-A5FEF68B03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8"/>
                <a:ext cx="41" cy="139"/>
                <a:chOff x="0" y="0"/>
                <a:chExt cx="41" cy="138"/>
              </a:xfrm>
            </p:grpSpPr>
            <p:sp>
              <p:nvSpPr>
                <p:cNvPr id="256132" name="AutoShape 132">
                  <a:extLst>
                    <a:ext uri="{FF2B5EF4-FFF2-40B4-BE49-F238E27FC236}">
                      <a16:creationId xmlns:a16="http://schemas.microsoft.com/office/drawing/2014/main" id="{3CD5AD96-B3DD-D848-9B54-C49ED6EF9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0"/>
                  <a:ext cx="41" cy="100"/>
                </a:xfrm>
                <a:custGeom>
                  <a:avLst/>
                  <a:gdLst>
                    <a:gd name="T0" fmla="*/ 0 w 20418"/>
                    <a:gd name="T1" fmla="*/ 0 h 21027"/>
                    <a:gd name="T2" fmla="*/ 20418 w 20418"/>
                    <a:gd name="T3" fmla="*/ 21027 h 21027"/>
                  </a:gdLst>
                  <a:ahLst/>
                  <a:cxnLst/>
                  <a:rect l="T0" t="T1" r="T2" b="T3"/>
                  <a:pathLst>
                    <a:path w="20418" h="21027">
                      <a:moveTo>
                        <a:pt x="8727" y="21027"/>
                      </a:moveTo>
                      <a:cubicBezTo>
                        <a:pt x="14182" y="20346"/>
                        <a:pt x="12436" y="18886"/>
                        <a:pt x="16582" y="17135"/>
                      </a:cubicBezTo>
                      <a:cubicBezTo>
                        <a:pt x="18327" y="14605"/>
                        <a:pt x="20073" y="9351"/>
                        <a:pt x="20073" y="9351"/>
                      </a:cubicBezTo>
                      <a:cubicBezTo>
                        <a:pt x="19636" y="6335"/>
                        <a:pt x="21600" y="3124"/>
                        <a:pt x="19200" y="400"/>
                      </a:cubicBezTo>
                      <a:cubicBezTo>
                        <a:pt x="18109" y="-573"/>
                        <a:pt x="14400" y="497"/>
                        <a:pt x="12218" y="789"/>
                      </a:cubicBezTo>
                      <a:cubicBezTo>
                        <a:pt x="8291" y="1178"/>
                        <a:pt x="3709" y="2249"/>
                        <a:pt x="0" y="3124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33" name="Rectangle 133">
                  <a:extLst>
                    <a:ext uri="{FF2B5EF4-FFF2-40B4-BE49-F238E27FC236}">
                      <a16:creationId xmlns:a16="http://schemas.microsoft.com/office/drawing/2014/main" id="{2752C878-FDF7-C749-A46B-C6D630880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26" name="Group 134">
                <a:extLst>
                  <a:ext uri="{FF2B5EF4-FFF2-40B4-BE49-F238E27FC236}">
                    <a16:creationId xmlns:a16="http://schemas.microsoft.com/office/drawing/2014/main" id="{30097FBF-4FF8-5643-9A22-AE00C5589B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" y="96"/>
                <a:ext cx="42" cy="139"/>
                <a:chOff x="0" y="0"/>
                <a:chExt cx="41" cy="138"/>
              </a:xfrm>
            </p:grpSpPr>
            <p:sp>
              <p:nvSpPr>
                <p:cNvPr id="256130" name="AutoShape 135">
                  <a:extLst>
                    <a:ext uri="{FF2B5EF4-FFF2-40B4-BE49-F238E27FC236}">
                      <a16:creationId xmlns:a16="http://schemas.microsoft.com/office/drawing/2014/main" id="{284BA864-2D86-6C49-9E9B-3ECB15B59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" y="22"/>
                  <a:ext cx="36" cy="94"/>
                </a:xfrm>
                <a:custGeom>
                  <a:avLst/>
                  <a:gdLst>
                    <a:gd name="T0" fmla="*/ 0 w 20886"/>
                    <a:gd name="T1" fmla="*/ 0 h 21600"/>
                    <a:gd name="T2" fmla="*/ 20886 w 20886"/>
                    <a:gd name="T3" fmla="*/ 21600 h 21600"/>
                  </a:gdLst>
                  <a:ahLst/>
                  <a:cxnLst/>
                  <a:rect l="T0" t="T1" r="T2" b="T3"/>
                  <a:pathLst>
                    <a:path w="20886" h="21600">
                      <a:moveTo>
                        <a:pt x="20886" y="21600"/>
                      </a:moveTo>
                      <a:cubicBezTo>
                        <a:pt x="17286" y="21071"/>
                        <a:pt x="13943" y="20753"/>
                        <a:pt x="10600" y="20329"/>
                      </a:cubicBezTo>
                      <a:cubicBezTo>
                        <a:pt x="5457" y="17259"/>
                        <a:pt x="7000" y="18741"/>
                        <a:pt x="5457" y="16094"/>
                      </a:cubicBezTo>
                      <a:cubicBezTo>
                        <a:pt x="4686" y="13341"/>
                        <a:pt x="3400" y="11012"/>
                        <a:pt x="2372" y="8471"/>
                      </a:cubicBezTo>
                      <a:cubicBezTo>
                        <a:pt x="3657" y="6565"/>
                        <a:pt x="1857" y="3918"/>
                        <a:pt x="1343" y="2118"/>
                      </a:cubicBezTo>
                      <a:cubicBezTo>
                        <a:pt x="1086" y="1588"/>
                        <a:pt x="-714" y="953"/>
                        <a:pt x="315" y="847"/>
                      </a:cubicBezTo>
                      <a:cubicBezTo>
                        <a:pt x="2115" y="424"/>
                        <a:pt x="4429" y="1059"/>
                        <a:pt x="6486" y="1271"/>
                      </a:cubicBezTo>
                      <a:cubicBezTo>
                        <a:pt x="10086" y="3494"/>
                        <a:pt x="15229" y="5612"/>
                        <a:pt x="20886" y="7200"/>
                      </a:cubicBezTo>
                      <a:cubicBezTo>
                        <a:pt x="17543" y="3071"/>
                        <a:pt x="12657" y="2965"/>
                        <a:pt x="4429" y="1271"/>
                      </a:cubicBezTo>
                      <a:cubicBezTo>
                        <a:pt x="3657" y="847"/>
                        <a:pt x="2372" y="0"/>
                        <a:pt x="2372" y="0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31" name="Rectangle 136">
                  <a:extLst>
                    <a:ext uri="{FF2B5EF4-FFF2-40B4-BE49-F238E27FC236}">
                      <a16:creationId xmlns:a16="http://schemas.microsoft.com/office/drawing/2014/main" id="{E455DEA5-64D6-FD42-9F88-ACA68C4AF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27" name="Group 137">
                <a:extLst>
                  <a:ext uri="{FF2B5EF4-FFF2-40B4-BE49-F238E27FC236}">
                    <a16:creationId xmlns:a16="http://schemas.microsoft.com/office/drawing/2014/main" id="{E4C83F0E-DCFD-9F41-99DB-65BF0FA34D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" y="0"/>
                <a:ext cx="69" cy="138"/>
                <a:chOff x="0" y="0"/>
                <a:chExt cx="69" cy="138"/>
              </a:xfrm>
            </p:grpSpPr>
            <p:sp>
              <p:nvSpPr>
                <p:cNvPr id="256128" name="AutoShape 138">
                  <a:extLst>
                    <a:ext uri="{FF2B5EF4-FFF2-40B4-BE49-F238E27FC236}">
                      <a16:creationId xmlns:a16="http://schemas.microsoft.com/office/drawing/2014/main" id="{E2A2E21E-1E91-D04A-9048-CD9F0D500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" y="21"/>
                  <a:ext cx="66" cy="93"/>
                </a:xfrm>
                <a:custGeom>
                  <a:avLst/>
                  <a:gdLst>
                    <a:gd name="T0" fmla="*/ 0 w 19698"/>
                    <a:gd name="T1" fmla="*/ 0 h 20303"/>
                    <a:gd name="T2" fmla="*/ 19698 w 19698"/>
                    <a:gd name="T3" fmla="*/ 20303 h 20303"/>
                  </a:gdLst>
                  <a:ahLst/>
                  <a:cxnLst/>
                  <a:rect l="T0" t="T1" r="T2" b="T3"/>
                  <a:pathLst>
                    <a:path w="19698" h="20303">
                      <a:moveTo>
                        <a:pt x="0" y="18442"/>
                      </a:moveTo>
                      <a:cubicBezTo>
                        <a:pt x="263" y="15386"/>
                        <a:pt x="-1054" y="12329"/>
                        <a:pt x="3161" y="13144"/>
                      </a:cubicBezTo>
                      <a:cubicBezTo>
                        <a:pt x="4741" y="14978"/>
                        <a:pt x="6190" y="16608"/>
                        <a:pt x="8956" y="17220"/>
                      </a:cubicBezTo>
                      <a:cubicBezTo>
                        <a:pt x="8956" y="17220"/>
                        <a:pt x="7902" y="16404"/>
                        <a:pt x="7375" y="15997"/>
                      </a:cubicBezTo>
                      <a:cubicBezTo>
                        <a:pt x="7639" y="17321"/>
                        <a:pt x="8956" y="21295"/>
                        <a:pt x="8429" y="20072"/>
                      </a:cubicBezTo>
                      <a:cubicBezTo>
                        <a:pt x="8034" y="19257"/>
                        <a:pt x="7375" y="17627"/>
                        <a:pt x="7375" y="17627"/>
                      </a:cubicBezTo>
                      <a:cubicBezTo>
                        <a:pt x="10931" y="15691"/>
                        <a:pt x="11722" y="16303"/>
                        <a:pt x="8956" y="15589"/>
                      </a:cubicBezTo>
                      <a:cubicBezTo>
                        <a:pt x="6717" y="16099"/>
                        <a:pt x="5926" y="16099"/>
                        <a:pt x="5268" y="14367"/>
                      </a:cubicBezTo>
                      <a:cubicBezTo>
                        <a:pt x="11722" y="13552"/>
                        <a:pt x="7770" y="12838"/>
                        <a:pt x="5795" y="13959"/>
                      </a:cubicBezTo>
                      <a:cubicBezTo>
                        <a:pt x="5400" y="14367"/>
                        <a:pt x="4741" y="14672"/>
                        <a:pt x="4741" y="15182"/>
                      </a:cubicBezTo>
                      <a:cubicBezTo>
                        <a:pt x="4609" y="15589"/>
                        <a:pt x="5268" y="16812"/>
                        <a:pt x="5268" y="16404"/>
                      </a:cubicBezTo>
                      <a:cubicBezTo>
                        <a:pt x="5268" y="14570"/>
                        <a:pt x="3161" y="13653"/>
                        <a:pt x="2107" y="12329"/>
                      </a:cubicBezTo>
                      <a:cubicBezTo>
                        <a:pt x="2897" y="10189"/>
                        <a:pt x="4346" y="11310"/>
                        <a:pt x="6322" y="12329"/>
                      </a:cubicBezTo>
                      <a:cubicBezTo>
                        <a:pt x="5136" y="10903"/>
                        <a:pt x="3687" y="10393"/>
                        <a:pt x="2634" y="9069"/>
                      </a:cubicBezTo>
                      <a:cubicBezTo>
                        <a:pt x="4741" y="6521"/>
                        <a:pt x="3292" y="5706"/>
                        <a:pt x="7375" y="7846"/>
                      </a:cubicBezTo>
                      <a:cubicBezTo>
                        <a:pt x="8824" y="9578"/>
                        <a:pt x="11853" y="11921"/>
                        <a:pt x="14224" y="13144"/>
                      </a:cubicBezTo>
                      <a:cubicBezTo>
                        <a:pt x="14883" y="13959"/>
                        <a:pt x="16595" y="16506"/>
                        <a:pt x="16331" y="15589"/>
                      </a:cubicBezTo>
                      <a:cubicBezTo>
                        <a:pt x="15541" y="13450"/>
                        <a:pt x="16200" y="14367"/>
                        <a:pt x="14751" y="12737"/>
                      </a:cubicBezTo>
                      <a:cubicBezTo>
                        <a:pt x="13961" y="14367"/>
                        <a:pt x="14487" y="15589"/>
                        <a:pt x="15278" y="17220"/>
                      </a:cubicBezTo>
                      <a:cubicBezTo>
                        <a:pt x="15014" y="16099"/>
                        <a:pt x="14487" y="14978"/>
                        <a:pt x="14751" y="13959"/>
                      </a:cubicBezTo>
                      <a:cubicBezTo>
                        <a:pt x="14883" y="13348"/>
                        <a:pt x="15541" y="12940"/>
                        <a:pt x="16331" y="12737"/>
                      </a:cubicBezTo>
                      <a:cubicBezTo>
                        <a:pt x="17253" y="12329"/>
                        <a:pt x="20546" y="12329"/>
                        <a:pt x="19492" y="12329"/>
                      </a:cubicBezTo>
                      <a:cubicBezTo>
                        <a:pt x="17648" y="12329"/>
                        <a:pt x="15936" y="12533"/>
                        <a:pt x="14224" y="12737"/>
                      </a:cubicBezTo>
                      <a:cubicBezTo>
                        <a:pt x="13961" y="12533"/>
                        <a:pt x="11063" y="11310"/>
                        <a:pt x="11590" y="10699"/>
                      </a:cubicBezTo>
                      <a:cubicBezTo>
                        <a:pt x="11853" y="10189"/>
                        <a:pt x="12907" y="10291"/>
                        <a:pt x="13697" y="10291"/>
                      </a:cubicBezTo>
                      <a:cubicBezTo>
                        <a:pt x="14224" y="10291"/>
                        <a:pt x="12644" y="10495"/>
                        <a:pt x="12117" y="10699"/>
                      </a:cubicBezTo>
                      <a:cubicBezTo>
                        <a:pt x="10141" y="12940"/>
                        <a:pt x="11590" y="11208"/>
                        <a:pt x="8956" y="9884"/>
                      </a:cubicBezTo>
                      <a:cubicBezTo>
                        <a:pt x="8956" y="9884"/>
                        <a:pt x="10668" y="8967"/>
                        <a:pt x="11063" y="8253"/>
                      </a:cubicBezTo>
                      <a:cubicBezTo>
                        <a:pt x="11195" y="7846"/>
                        <a:pt x="10009" y="8457"/>
                        <a:pt x="9483" y="8661"/>
                      </a:cubicBezTo>
                      <a:cubicBezTo>
                        <a:pt x="8956" y="8355"/>
                        <a:pt x="6585" y="7337"/>
                        <a:pt x="6848" y="6623"/>
                      </a:cubicBezTo>
                      <a:cubicBezTo>
                        <a:pt x="6980" y="6114"/>
                        <a:pt x="8956" y="6216"/>
                        <a:pt x="8429" y="6216"/>
                      </a:cubicBezTo>
                      <a:cubicBezTo>
                        <a:pt x="7639" y="6216"/>
                        <a:pt x="6980" y="6420"/>
                        <a:pt x="6322" y="6623"/>
                      </a:cubicBezTo>
                      <a:cubicBezTo>
                        <a:pt x="5268" y="8967"/>
                        <a:pt x="5926" y="6929"/>
                        <a:pt x="3161" y="6216"/>
                      </a:cubicBezTo>
                      <a:cubicBezTo>
                        <a:pt x="2897" y="5808"/>
                        <a:pt x="1580" y="3465"/>
                        <a:pt x="3161" y="3363"/>
                      </a:cubicBezTo>
                      <a:cubicBezTo>
                        <a:pt x="4214" y="3159"/>
                        <a:pt x="7375" y="4789"/>
                        <a:pt x="6322" y="4586"/>
                      </a:cubicBezTo>
                      <a:cubicBezTo>
                        <a:pt x="5795" y="4382"/>
                        <a:pt x="4741" y="4178"/>
                        <a:pt x="4741" y="4178"/>
                      </a:cubicBezTo>
                      <a:cubicBezTo>
                        <a:pt x="4083" y="2853"/>
                        <a:pt x="3292" y="1427"/>
                        <a:pt x="4741" y="103"/>
                      </a:cubicBezTo>
                      <a:cubicBezTo>
                        <a:pt x="5136" y="-305"/>
                        <a:pt x="5663" y="612"/>
                        <a:pt x="6322" y="918"/>
                      </a:cubicBezTo>
                      <a:cubicBezTo>
                        <a:pt x="10668" y="2548"/>
                        <a:pt x="4873" y="-203"/>
                        <a:pt x="9483" y="2140"/>
                      </a:cubicBezTo>
                      <a:cubicBezTo>
                        <a:pt x="8692" y="2242"/>
                        <a:pt x="7375" y="2548"/>
                        <a:pt x="7375" y="2548"/>
                      </a:cubicBezTo>
                      <a:cubicBezTo>
                        <a:pt x="9351" y="1427"/>
                        <a:pt x="8297" y="1733"/>
                        <a:pt x="10536" y="1733"/>
                      </a:cubicBezTo>
                    </a:path>
                  </a:pathLst>
                </a:custGeom>
                <a:noFill/>
                <a:ln w="12700">
                  <a:solidFill>
                    <a:srgbClr val="3399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29" name="Rectangle 139">
                  <a:extLst>
                    <a:ext uri="{FF2B5EF4-FFF2-40B4-BE49-F238E27FC236}">
                      <a16:creationId xmlns:a16="http://schemas.microsoft.com/office/drawing/2014/main" id="{C2AB5025-5457-764A-9DAA-037FA3CCF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6046" name="Group 140">
              <a:extLst>
                <a:ext uri="{FF2B5EF4-FFF2-40B4-BE49-F238E27FC236}">
                  <a16:creationId xmlns:a16="http://schemas.microsoft.com/office/drawing/2014/main" id="{80B0A3D5-6B2E-AD47-8DBA-16A2D8D49E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4" y="290"/>
              <a:ext cx="619" cy="288"/>
              <a:chOff x="0" y="0"/>
              <a:chExt cx="619" cy="287"/>
            </a:xfrm>
          </p:grpSpPr>
          <p:sp>
            <p:nvSpPr>
              <p:cNvPr id="256123" name="AutoShape 141">
                <a:extLst>
                  <a:ext uri="{FF2B5EF4-FFF2-40B4-BE49-F238E27FC236}">
                    <a16:creationId xmlns:a16="http://schemas.microsoft.com/office/drawing/2014/main" id="{D279FB64-1CBF-6046-8CA4-51C0C5784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619" cy="287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24" name="Rectangle 142">
                <a:extLst>
                  <a:ext uri="{FF2B5EF4-FFF2-40B4-BE49-F238E27FC236}">
                    <a16:creationId xmlns:a16="http://schemas.microsoft.com/office/drawing/2014/main" id="{68CC29DC-B452-7C46-9A3F-E2BCE83AD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32"/>
                <a:ext cx="546" cy="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7" name="Group 143">
              <a:extLst>
                <a:ext uri="{FF2B5EF4-FFF2-40B4-BE49-F238E27FC236}">
                  <a16:creationId xmlns:a16="http://schemas.microsoft.com/office/drawing/2014/main" id="{F20F753F-B66D-0648-960A-AAFB9FA520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0" y="199"/>
              <a:ext cx="107" cy="139"/>
              <a:chOff x="0" y="0"/>
              <a:chExt cx="106" cy="138"/>
            </a:xfrm>
          </p:grpSpPr>
          <p:sp>
            <p:nvSpPr>
              <p:cNvPr id="256121" name="Rectangle 144">
                <a:extLst>
                  <a:ext uri="{FF2B5EF4-FFF2-40B4-BE49-F238E27FC236}">
                    <a16:creationId xmlns:a16="http://schemas.microsoft.com/office/drawing/2014/main" id="{78FE2D52-D6AA-2E4B-BE09-0708844FA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106" cy="4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22" name="Rectangle 145">
                <a:extLst>
                  <a:ext uri="{FF2B5EF4-FFF2-40B4-BE49-F238E27FC236}">
                    <a16:creationId xmlns:a16="http://schemas.microsoft.com/office/drawing/2014/main" id="{60E65C11-0A36-F541-8C43-A7F89640B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8" name="Group 146">
              <a:extLst>
                <a:ext uri="{FF2B5EF4-FFF2-40B4-BE49-F238E27FC236}">
                  <a16:creationId xmlns:a16="http://schemas.microsoft.com/office/drawing/2014/main" id="{BFF8B494-AD20-5D46-AC3E-2055BC6685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0" y="199"/>
              <a:ext cx="116" cy="139"/>
              <a:chOff x="0" y="0"/>
              <a:chExt cx="116" cy="138"/>
            </a:xfrm>
          </p:grpSpPr>
          <p:sp>
            <p:nvSpPr>
              <p:cNvPr id="256119" name="Rectangle 147">
                <a:extLst>
                  <a:ext uri="{FF2B5EF4-FFF2-40B4-BE49-F238E27FC236}">
                    <a16:creationId xmlns:a16="http://schemas.microsoft.com/office/drawing/2014/main" id="{A335DABA-AA66-F948-93E5-280426C7D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116" cy="4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20" name="Rectangle 148">
                <a:extLst>
                  <a:ext uri="{FF2B5EF4-FFF2-40B4-BE49-F238E27FC236}">
                    <a16:creationId xmlns:a16="http://schemas.microsoft.com/office/drawing/2014/main" id="{DB320FFB-D387-FF4C-9519-9D5977A4C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49" name="Group 149">
              <a:extLst>
                <a:ext uri="{FF2B5EF4-FFF2-40B4-BE49-F238E27FC236}">
                  <a16:creationId xmlns:a16="http://schemas.microsoft.com/office/drawing/2014/main" id="{D066B6A0-4CE7-0D49-9683-1BFEAE00C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4" y="353"/>
              <a:ext cx="619" cy="226"/>
              <a:chOff x="0" y="0"/>
              <a:chExt cx="619" cy="226"/>
            </a:xfrm>
          </p:grpSpPr>
          <p:sp>
            <p:nvSpPr>
              <p:cNvPr id="256117" name="AutoShape 150">
                <a:extLst>
                  <a:ext uri="{FF2B5EF4-FFF2-40B4-BE49-F238E27FC236}">
                    <a16:creationId xmlns:a16="http://schemas.microsoft.com/office/drawing/2014/main" id="{BC4F7DA2-EA7A-6248-B590-61C149C0D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619" cy="226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48" y="0"/>
                    </a:moveTo>
                    <a:lnTo>
                      <a:pt x="0" y="4603"/>
                    </a:lnTo>
                    <a:lnTo>
                      <a:pt x="0" y="6728"/>
                    </a:lnTo>
                    <a:lnTo>
                      <a:pt x="0" y="10977"/>
                    </a:lnTo>
                    <a:lnTo>
                      <a:pt x="0" y="13102"/>
                    </a:lnTo>
                    <a:lnTo>
                      <a:pt x="745" y="17351"/>
                    </a:lnTo>
                    <a:lnTo>
                      <a:pt x="1490" y="19475"/>
                    </a:lnTo>
                    <a:lnTo>
                      <a:pt x="2979" y="21600"/>
                    </a:lnTo>
                    <a:lnTo>
                      <a:pt x="18621" y="21600"/>
                    </a:lnTo>
                    <a:lnTo>
                      <a:pt x="20110" y="19475"/>
                    </a:lnTo>
                    <a:lnTo>
                      <a:pt x="20855" y="17351"/>
                    </a:lnTo>
                    <a:lnTo>
                      <a:pt x="21600" y="13102"/>
                    </a:lnTo>
                    <a:lnTo>
                      <a:pt x="21600" y="8852"/>
                    </a:lnTo>
                    <a:lnTo>
                      <a:pt x="21600" y="4603"/>
                    </a:lnTo>
                    <a:lnTo>
                      <a:pt x="21290" y="354"/>
                    </a:lnTo>
                    <a:lnTo>
                      <a:pt x="248" y="0"/>
                    </a:lnTo>
                    <a:close/>
                    <a:moveTo>
                      <a:pt x="248" y="0"/>
                    </a:move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18" name="Rectangle 151">
                <a:extLst>
                  <a:ext uri="{FF2B5EF4-FFF2-40B4-BE49-F238E27FC236}">
                    <a16:creationId xmlns:a16="http://schemas.microsoft.com/office/drawing/2014/main" id="{9E6F6117-CB6C-E145-B7E4-4A8492E43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3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0" name="Group 152">
              <a:extLst>
                <a:ext uri="{FF2B5EF4-FFF2-40B4-BE49-F238E27FC236}">
                  <a16:creationId xmlns:a16="http://schemas.microsoft.com/office/drawing/2014/main" id="{D021FA93-7226-1345-BA01-B41893C4F4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0" y="165"/>
              <a:ext cx="128" cy="139"/>
              <a:chOff x="0" y="0"/>
              <a:chExt cx="127" cy="138"/>
            </a:xfrm>
          </p:grpSpPr>
          <p:sp>
            <p:nvSpPr>
              <p:cNvPr id="256115" name="Rectangle 153">
                <a:extLst>
                  <a:ext uri="{FF2B5EF4-FFF2-40B4-BE49-F238E27FC236}">
                    <a16:creationId xmlns:a16="http://schemas.microsoft.com/office/drawing/2014/main" id="{6FD8E8C6-4676-B749-B1A9-D474A5CE6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8"/>
                <a:ext cx="127" cy="22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16" name="Rectangle 154">
                <a:extLst>
                  <a:ext uri="{FF2B5EF4-FFF2-40B4-BE49-F238E27FC236}">
                    <a16:creationId xmlns:a16="http://schemas.microsoft.com/office/drawing/2014/main" id="{C8C235D8-BBF7-EF43-A5AF-50A90B52D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1" name="Group 155">
              <a:extLst>
                <a:ext uri="{FF2B5EF4-FFF2-40B4-BE49-F238E27FC236}">
                  <a16:creationId xmlns:a16="http://schemas.microsoft.com/office/drawing/2014/main" id="{DCE73B97-D70A-254B-8FEF-985D22DF0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165"/>
              <a:ext cx="138" cy="139"/>
              <a:chOff x="0" y="0"/>
              <a:chExt cx="138" cy="138"/>
            </a:xfrm>
          </p:grpSpPr>
          <p:sp>
            <p:nvSpPr>
              <p:cNvPr id="256113" name="Rectangle 156">
                <a:extLst>
                  <a:ext uri="{FF2B5EF4-FFF2-40B4-BE49-F238E27FC236}">
                    <a16:creationId xmlns:a16="http://schemas.microsoft.com/office/drawing/2014/main" id="{D9904664-8ED5-6E46-989E-98AB4C397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8"/>
                <a:ext cx="138" cy="22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14" name="Rectangle 157">
                <a:extLst>
                  <a:ext uri="{FF2B5EF4-FFF2-40B4-BE49-F238E27FC236}">
                    <a16:creationId xmlns:a16="http://schemas.microsoft.com/office/drawing/2014/main" id="{0CCA8850-BAF9-8348-BD54-88E57EED3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2" name="Group 158">
              <a:extLst>
                <a:ext uri="{FF2B5EF4-FFF2-40B4-BE49-F238E27FC236}">
                  <a16:creationId xmlns:a16="http://schemas.microsoft.com/office/drawing/2014/main" id="{A0971950-2651-7648-89BC-BB2478D168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5" y="276"/>
              <a:ext cx="577" cy="139"/>
              <a:chOff x="0" y="0"/>
              <a:chExt cx="576" cy="138"/>
            </a:xfrm>
          </p:grpSpPr>
          <p:sp>
            <p:nvSpPr>
              <p:cNvPr id="256111" name="Rectangle 159">
                <a:extLst>
                  <a:ext uri="{FF2B5EF4-FFF2-40B4-BE49-F238E27FC236}">
                    <a16:creationId xmlns:a16="http://schemas.microsoft.com/office/drawing/2014/main" id="{BFAADC9F-B5D2-2F45-B5D9-7FE5124C0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8"/>
                <a:ext cx="576" cy="22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12" name="Rectangle 160">
                <a:extLst>
                  <a:ext uri="{FF2B5EF4-FFF2-40B4-BE49-F238E27FC236}">
                    <a16:creationId xmlns:a16="http://schemas.microsoft.com/office/drawing/2014/main" id="{228FE212-EA94-B144-B236-2CD3A7002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3" name="Group 161">
              <a:extLst>
                <a:ext uri="{FF2B5EF4-FFF2-40B4-BE49-F238E27FC236}">
                  <a16:creationId xmlns:a16="http://schemas.microsoft.com/office/drawing/2014/main" id="{2ABD09CB-B039-964D-8165-A419CCD5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7" y="301"/>
              <a:ext cx="621" cy="278"/>
              <a:chOff x="0" y="0"/>
              <a:chExt cx="620" cy="278"/>
            </a:xfrm>
          </p:grpSpPr>
          <p:sp>
            <p:nvSpPr>
              <p:cNvPr id="256109" name="AutoShape 162">
                <a:extLst>
                  <a:ext uri="{FF2B5EF4-FFF2-40B4-BE49-F238E27FC236}">
                    <a16:creationId xmlns:a16="http://schemas.microsoft.com/office/drawing/2014/main" id="{A70A448F-109F-2A4A-A8F3-E2889A5A7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620" cy="27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872"/>
                    </a:moveTo>
                    <a:lnTo>
                      <a:pt x="4394" y="1872"/>
                    </a:lnTo>
                    <a:lnTo>
                      <a:pt x="5385" y="20880"/>
                    </a:lnTo>
                    <a:lnTo>
                      <a:pt x="6003" y="21600"/>
                    </a:lnTo>
                    <a:lnTo>
                      <a:pt x="21600" y="21600"/>
                    </a:lnTo>
                    <a:lnTo>
                      <a:pt x="21600" y="19872"/>
                    </a:lnTo>
                    <a:lnTo>
                      <a:pt x="6746" y="19872"/>
                    </a:lnTo>
                    <a:lnTo>
                      <a:pt x="6189" y="19728"/>
                    </a:lnTo>
                    <a:lnTo>
                      <a:pt x="5880" y="18432"/>
                    </a:lnTo>
                    <a:lnTo>
                      <a:pt x="5013" y="2448"/>
                    </a:lnTo>
                    <a:lnTo>
                      <a:pt x="7427" y="432"/>
                    </a:lnTo>
                    <a:lnTo>
                      <a:pt x="6684" y="0"/>
                    </a:lnTo>
                    <a:lnTo>
                      <a:pt x="4951" y="1440"/>
                    </a:lnTo>
                    <a:lnTo>
                      <a:pt x="4766" y="144"/>
                    </a:lnTo>
                    <a:lnTo>
                      <a:pt x="62" y="144"/>
                    </a:lnTo>
                    <a:lnTo>
                      <a:pt x="0" y="1872"/>
                    </a:lnTo>
                    <a:close/>
                    <a:moveTo>
                      <a:pt x="0" y="1872"/>
                    </a:moveTo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10" name="Rectangle 163">
                <a:extLst>
                  <a:ext uri="{FF2B5EF4-FFF2-40B4-BE49-F238E27FC236}">
                    <a16:creationId xmlns:a16="http://schemas.microsoft.com/office/drawing/2014/main" id="{BD304680-17FF-D649-A6E9-9389916D0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9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4" name="Group 164">
              <a:extLst>
                <a:ext uri="{FF2B5EF4-FFF2-40B4-BE49-F238E27FC236}">
                  <a16:creationId xmlns:a16="http://schemas.microsoft.com/office/drawing/2014/main" id="{4FBF15A9-D0F9-644C-86FA-B694B46A5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" y="376"/>
              <a:ext cx="191" cy="139"/>
              <a:chOff x="0" y="0"/>
              <a:chExt cx="190" cy="138"/>
            </a:xfrm>
          </p:grpSpPr>
          <p:sp>
            <p:nvSpPr>
              <p:cNvPr id="256107" name="AutoShape 165">
                <a:extLst>
                  <a:ext uri="{FF2B5EF4-FFF2-40B4-BE49-F238E27FC236}">
                    <a16:creationId xmlns:a16="http://schemas.microsoft.com/office/drawing/2014/main" id="{170825D7-A5C0-AC40-BBDD-0AC4D0F4B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"/>
                <a:ext cx="190" cy="13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450" y="5100"/>
                    </a:lnTo>
                    <a:lnTo>
                      <a:pt x="5450" y="21000"/>
                    </a:lnTo>
                    <a:lnTo>
                      <a:pt x="7267" y="21600"/>
                    </a:lnTo>
                    <a:lnTo>
                      <a:pt x="7267" y="7200"/>
                    </a:lnTo>
                    <a:lnTo>
                      <a:pt x="14535" y="7200"/>
                    </a:lnTo>
                    <a:lnTo>
                      <a:pt x="21196" y="10200"/>
                    </a:lnTo>
                    <a:lnTo>
                      <a:pt x="21600" y="7800"/>
                    </a:lnTo>
                    <a:lnTo>
                      <a:pt x="14736" y="4500"/>
                    </a:lnTo>
                    <a:lnTo>
                      <a:pt x="7469" y="4200"/>
                    </a:lnTo>
                    <a:lnTo>
                      <a:pt x="4239" y="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108" name="Rectangle 166">
                <a:extLst>
                  <a:ext uri="{FF2B5EF4-FFF2-40B4-BE49-F238E27FC236}">
                    <a16:creationId xmlns:a16="http://schemas.microsoft.com/office/drawing/2014/main" id="{AED4B2DC-E44B-5041-B507-4509BAE66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5" name="Group 167">
              <a:extLst>
                <a:ext uri="{FF2B5EF4-FFF2-40B4-BE49-F238E27FC236}">
                  <a16:creationId xmlns:a16="http://schemas.microsoft.com/office/drawing/2014/main" id="{A6A8B2C2-1579-104D-A8E3-C14FB66E2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90"/>
              <a:ext cx="64" cy="324"/>
              <a:chOff x="0" y="0"/>
              <a:chExt cx="63" cy="323"/>
            </a:xfrm>
          </p:grpSpPr>
          <p:grpSp>
            <p:nvGrpSpPr>
              <p:cNvPr id="256098" name="Group 168">
                <a:extLst>
                  <a:ext uri="{FF2B5EF4-FFF2-40B4-BE49-F238E27FC236}">
                    <a16:creationId xmlns:a16="http://schemas.microsoft.com/office/drawing/2014/main" id="{D816803F-7261-F746-820D-AA5036058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63" cy="289"/>
                <a:chOff x="0" y="0"/>
                <a:chExt cx="63" cy="289"/>
              </a:xfrm>
            </p:grpSpPr>
            <p:sp>
              <p:nvSpPr>
                <p:cNvPr id="256105" name="Rectangle 169">
                  <a:extLst>
                    <a:ext uri="{FF2B5EF4-FFF2-40B4-BE49-F238E27FC236}">
                      <a16:creationId xmlns:a16="http://schemas.microsoft.com/office/drawing/2014/main" id="{32A973D0-C2C0-0A4D-B388-3F6ED3B61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63" cy="28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06" name="Rectangle 170">
                  <a:extLst>
                    <a:ext uri="{FF2B5EF4-FFF2-40B4-BE49-F238E27FC236}">
                      <a16:creationId xmlns:a16="http://schemas.microsoft.com/office/drawing/2014/main" id="{EEC8CB23-7846-E04B-A1DF-9470EFA3B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5"/>
                  <a:ext cx="41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099" name="Group 171">
                <a:extLst>
                  <a:ext uri="{FF2B5EF4-FFF2-40B4-BE49-F238E27FC236}">
                    <a16:creationId xmlns:a16="http://schemas.microsoft.com/office/drawing/2014/main" id="{A9AA3B2C-145E-0B41-9812-857E45F1F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64"/>
                <a:ext cx="63" cy="139"/>
                <a:chOff x="0" y="0"/>
                <a:chExt cx="63" cy="138"/>
              </a:xfrm>
            </p:grpSpPr>
            <p:sp>
              <p:nvSpPr>
                <p:cNvPr id="256103" name="Rectangle 172">
                  <a:extLst>
                    <a:ext uri="{FF2B5EF4-FFF2-40B4-BE49-F238E27FC236}">
                      <a16:creationId xmlns:a16="http://schemas.microsoft.com/office/drawing/2014/main" id="{9B3B1C90-B698-D347-9159-3DD9CA050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3"/>
                  <a:ext cx="63" cy="11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04" name="Rectangle 173">
                  <a:extLst>
                    <a:ext uri="{FF2B5EF4-FFF2-40B4-BE49-F238E27FC236}">
                      <a16:creationId xmlns:a16="http://schemas.microsoft.com/office/drawing/2014/main" id="{A0C8E0B3-8FAD-B44C-B1BB-9AA5BA45E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  <p:grpSp>
            <p:nvGrpSpPr>
              <p:cNvPr id="256100" name="Group 174">
                <a:extLst>
                  <a:ext uri="{FF2B5EF4-FFF2-40B4-BE49-F238E27FC236}">
                    <a16:creationId xmlns:a16="http://schemas.microsoft.com/office/drawing/2014/main" id="{44AC7933-20D5-4045-85C7-FCFEC6960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" y="184"/>
                <a:ext cx="42" cy="139"/>
                <a:chOff x="0" y="0"/>
                <a:chExt cx="41" cy="138"/>
              </a:xfrm>
            </p:grpSpPr>
            <p:sp>
              <p:nvSpPr>
                <p:cNvPr id="256101" name="AutoShape 175">
                  <a:extLst>
                    <a:ext uri="{FF2B5EF4-FFF2-40B4-BE49-F238E27FC236}">
                      <a16:creationId xmlns:a16="http://schemas.microsoft.com/office/drawing/2014/main" id="{EA9D09F6-7747-0948-8D05-F115EF82F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59"/>
                  <a:ext cx="27" cy="2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  <p:sp>
              <p:nvSpPr>
                <p:cNvPr id="256102" name="Rectangle 176">
                  <a:extLst>
                    <a:ext uri="{FF2B5EF4-FFF2-40B4-BE49-F238E27FC236}">
                      <a16:creationId xmlns:a16="http://schemas.microsoft.com/office/drawing/2014/main" id="{299DA02E-C926-334F-A9BD-8D28CEC0B4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Heiti SC Light" panose="02000000000000000000" pitchFamily="2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b-NO" altLang="en-US"/>
                </a:p>
              </p:txBody>
            </p:sp>
          </p:grpSp>
        </p:grpSp>
        <p:grpSp>
          <p:nvGrpSpPr>
            <p:cNvPr id="256056" name="Group 177">
              <a:extLst>
                <a:ext uri="{FF2B5EF4-FFF2-40B4-BE49-F238E27FC236}">
                  <a16:creationId xmlns:a16="http://schemas.microsoft.com/office/drawing/2014/main" id="{533D561F-18B8-2247-A81B-C8909F11E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14"/>
              <a:ext cx="138" cy="139"/>
              <a:chOff x="0" y="0"/>
              <a:chExt cx="138" cy="138"/>
            </a:xfrm>
          </p:grpSpPr>
          <p:sp>
            <p:nvSpPr>
              <p:cNvPr id="256096" name="Rectangle 178">
                <a:extLst>
                  <a:ext uri="{FF2B5EF4-FFF2-40B4-BE49-F238E27FC236}">
                    <a16:creationId xmlns:a16="http://schemas.microsoft.com/office/drawing/2014/main" id="{A63B5E95-4314-2047-9764-0D4CD5CC1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8"/>
                <a:ext cx="138" cy="22"/>
              </a:xfrm>
              <a:prstGeom prst="rect">
                <a:avLst/>
              </a:prstGeom>
              <a:solidFill>
                <a:srgbClr val="99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97" name="Rectangle 179">
                <a:extLst>
                  <a:ext uri="{FF2B5EF4-FFF2-40B4-BE49-F238E27FC236}">
                    <a16:creationId xmlns:a16="http://schemas.microsoft.com/office/drawing/2014/main" id="{D6E0AAC4-7309-EA43-B69B-3998E67EE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7" name="Group 180">
              <a:extLst>
                <a:ext uri="{FF2B5EF4-FFF2-40B4-BE49-F238E27FC236}">
                  <a16:creationId xmlns:a16="http://schemas.microsoft.com/office/drawing/2014/main" id="{F67F9C6A-8143-CB41-8647-69BD52D0D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" y="90"/>
              <a:ext cx="265" cy="467"/>
              <a:chOff x="0" y="0"/>
              <a:chExt cx="265" cy="466"/>
            </a:xfrm>
          </p:grpSpPr>
          <p:sp>
            <p:nvSpPr>
              <p:cNvPr id="256094" name="AutoShape 181">
                <a:extLst>
                  <a:ext uri="{FF2B5EF4-FFF2-40B4-BE49-F238E27FC236}">
                    <a16:creationId xmlns:a16="http://schemas.microsoft.com/office/drawing/2014/main" id="{26DD8214-7758-4840-BE1D-1B4A59D8D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5" cy="466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725" y="21600"/>
                    </a:moveTo>
                    <a:lnTo>
                      <a:pt x="725" y="20571"/>
                    </a:lnTo>
                    <a:lnTo>
                      <a:pt x="1305" y="4714"/>
                    </a:lnTo>
                    <a:lnTo>
                      <a:pt x="2319" y="3000"/>
                    </a:lnTo>
                    <a:lnTo>
                      <a:pt x="4639" y="1714"/>
                    </a:lnTo>
                    <a:lnTo>
                      <a:pt x="7538" y="943"/>
                    </a:lnTo>
                    <a:lnTo>
                      <a:pt x="14352" y="514"/>
                    </a:lnTo>
                    <a:lnTo>
                      <a:pt x="21600" y="429"/>
                    </a:lnTo>
                    <a:lnTo>
                      <a:pt x="21600" y="0"/>
                    </a:lnTo>
                    <a:lnTo>
                      <a:pt x="7393" y="343"/>
                    </a:lnTo>
                    <a:lnTo>
                      <a:pt x="3479" y="1543"/>
                    </a:lnTo>
                    <a:lnTo>
                      <a:pt x="870" y="3257"/>
                    </a:lnTo>
                    <a:lnTo>
                      <a:pt x="290" y="4714"/>
                    </a:lnTo>
                    <a:lnTo>
                      <a:pt x="0" y="20400"/>
                    </a:lnTo>
                    <a:lnTo>
                      <a:pt x="725" y="20571"/>
                    </a:lnTo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95" name="Rectangle 182">
                <a:extLst>
                  <a:ext uri="{FF2B5EF4-FFF2-40B4-BE49-F238E27FC236}">
                    <a16:creationId xmlns:a16="http://schemas.microsoft.com/office/drawing/2014/main" id="{2D39E6FE-C4F0-954E-8FF2-3E79E8568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8" name="Group 183">
              <a:extLst>
                <a:ext uri="{FF2B5EF4-FFF2-40B4-BE49-F238E27FC236}">
                  <a16:creationId xmlns:a16="http://schemas.microsoft.com/office/drawing/2014/main" id="{3FB8F3A1-39D0-0F4D-A383-F250B06222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" y="432"/>
              <a:ext cx="42" cy="139"/>
              <a:chOff x="0" y="0"/>
              <a:chExt cx="41" cy="138"/>
            </a:xfrm>
          </p:grpSpPr>
          <p:sp>
            <p:nvSpPr>
              <p:cNvPr id="256092" name="Rectangle 184">
                <a:extLst>
                  <a:ext uri="{FF2B5EF4-FFF2-40B4-BE49-F238E27FC236}">
                    <a16:creationId xmlns:a16="http://schemas.microsoft.com/office/drawing/2014/main" id="{0682C4A7-DBF3-8947-9F1B-8670B045E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"/>
                <a:ext cx="15" cy="6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93" name="Rectangle 185">
                <a:extLst>
                  <a:ext uri="{FF2B5EF4-FFF2-40B4-BE49-F238E27FC236}">
                    <a16:creationId xmlns:a16="http://schemas.microsoft.com/office/drawing/2014/main" id="{31010687-0B1B-9C4F-BDFE-2E6A4C8C4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59" name="Group 186">
              <a:extLst>
                <a:ext uri="{FF2B5EF4-FFF2-40B4-BE49-F238E27FC236}">
                  <a16:creationId xmlns:a16="http://schemas.microsoft.com/office/drawing/2014/main" id="{78CE01EF-9D86-9648-B457-F057066CE9B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172" y="249"/>
              <a:ext cx="36" cy="162"/>
              <a:chOff x="0" y="0"/>
              <a:chExt cx="35" cy="161"/>
            </a:xfrm>
          </p:grpSpPr>
          <p:sp>
            <p:nvSpPr>
              <p:cNvPr id="256090" name="Rectangle 187">
                <a:extLst>
                  <a:ext uri="{FF2B5EF4-FFF2-40B4-BE49-F238E27FC236}">
                    <a16:creationId xmlns:a16="http://schemas.microsoft.com/office/drawing/2014/main" id="{151522F5-7192-4F49-B161-CA668678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8"/>
                <a:ext cx="16" cy="6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91" name="Rectangle 188">
                <a:extLst>
                  <a:ext uri="{FF2B5EF4-FFF2-40B4-BE49-F238E27FC236}">
                    <a16:creationId xmlns:a16="http://schemas.microsoft.com/office/drawing/2014/main" id="{FB460B38-7720-AF4F-B0DC-E5AA12FCE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0" name="Group 189">
              <a:extLst>
                <a:ext uri="{FF2B5EF4-FFF2-40B4-BE49-F238E27FC236}">
                  <a16:creationId xmlns:a16="http://schemas.microsoft.com/office/drawing/2014/main" id="{2D1EC33A-5D82-CF47-899D-F18745A1E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8" y="75"/>
              <a:ext cx="1560" cy="259"/>
              <a:chOff x="0" y="0"/>
              <a:chExt cx="1559" cy="259"/>
            </a:xfrm>
          </p:grpSpPr>
          <p:sp>
            <p:nvSpPr>
              <p:cNvPr id="256088" name="AutoShape 190">
                <a:extLst>
                  <a:ext uri="{FF2B5EF4-FFF2-40B4-BE49-F238E27FC236}">
                    <a16:creationId xmlns:a16="http://schemas.microsoft.com/office/drawing/2014/main" id="{7D1E9023-238C-CA47-A4EA-5BCAD7DE9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59" cy="25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937"/>
                    </a:moveTo>
                    <a:lnTo>
                      <a:pt x="690" y="1543"/>
                    </a:lnTo>
                    <a:lnTo>
                      <a:pt x="1627" y="0"/>
                    </a:lnTo>
                    <a:lnTo>
                      <a:pt x="2663" y="309"/>
                    </a:lnTo>
                    <a:lnTo>
                      <a:pt x="5523" y="309"/>
                    </a:lnTo>
                    <a:lnTo>
                      <a:pt x="6362" y="2160"/>
                    </a:lnTo>
                    <a:lnTo>
                      <a:pt x="7890" y="10491"/>
                    </a:lnTo>
                    <a:lnTo>
                      <a:pt x="8926" y="12960"/>
                    </a:lnTo>
                    <a:lnTo>
                      <a:pt x="13167" y="13269"/>
                    </a:lnTo>
                    <a:lnTo>
                      <a:pt x="15682" y="13577"/>
                    </a:lnTo>
                    <a:lnTo>
                      <a:pt x="17162" y="16663"/>
                    </a:lnTo>
                    <a:lnTo>
                      <a:pt x="18395" y="19440"/>
                    </a:lnTo>
                    <a:lnTo>
                      <a:pt x="19529" y="20366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89" name="Rectangle 191">
                <a:extLst>
                  <a:ext uri="{FF2B5EF4-FFF2-40B4-BE49-F238E27FC236}">
                    <a16:creationId xmlns:a16="http://schemas.microsoft.com/office/drawing/2014/main" id="{A25396F3-198B-F047-B3F0-036E58B01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0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1" name="Group 192">
              <a:extLst>
                <a:ext uri="{FF2B5EF4-FFF2-40B4-BE49-F238E27FC236}">
                  <a16:creationId xmlns:a16="http://schemas.microsoft.com/office/drawing/2014/main" id="{48F0CB71-ABCF-C04E-AC29-30D6D9BFE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" y="113"/>
              <a:ext cx="42" cy="139"/>
              <a:chOff x="0" y="0"/>
              <a:chExt cx="41" cy="138"/>
            </a:xfrm>
          </p:grpSpPr>
          <p:sp>
            <p:nvSpPr>
              <p:cNvPr id="256086" name="AutoShape 193">
                <a:extLst>
                  <a:ext uri="{FF2B5EF4-FFF2-40B4-BE49-F238E27FC236}">
                    <a16:creationId xmlns:a16="http://schemas.microsoft.com/office/drawing/2014/main" id="{2B28E337-13DD-A04E-9A20-221EB108B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0"/>
                <a:ext cx="41" cy="100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87" name="Rectangle 194">
                <a:extLst>
                  <a:ext uri="{FF2B5EF4-FFF2-40B4-BE49-F238E27FC236}">
                    <a16:creationId xmlns:a16="http://schemas.microsoft.com/office/drawing/2014/main" id="{A75CD836-99FD-4947-869F-82E8DD9DD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2" name="Group 195">
              <a:extLst>
                <a:ext uri="{FF2B5EF4-FFF2-40B4-BE49-F238E27FC236}">
                  <a16:creationId xmlns:a16="http://schemas.microsoft.com/office/drawing/2014/main" id="{B493B974-3B27-474C-905B-E2171CBAB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0" y="120"/>
              <a:ext cx="41" cy="139"/>
              <a:chOff x="0" y="0"/>
              <a:chExt cx="41" cy="138"/>
            </a:xfrm>
          </p:grpSpPr>
          <p:sp>
            <p:nvSpPr>
              <p:cNvPr id="256084" name="AutoShape 196">
                <a:extLst>
                  <a:ext uri="{FF2B5EF4-FFF2-40B4-BE49-F238E27FC236}">
                    <a16:creationId xmlns:a16="http://schemas.microsoft.com/office/drawing/2014/main" id="{ABA460D8-0B5F-E34C-B0FB-2C6BC1225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22"/>
                <a:ext cx="36" cy="94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85" name="Rectangle 197">
                <a:extLst>
                  <a:ext uri="{FF2B5EF4-FFF2-40B4-BE49-F238E27FC236}">
                    <a16:creationId xmlns:a16="http://schemas.microsoft.com/office/drawing/2014/main" id="{BE963AD5-C94A-E040-BE8C-7C55D106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3" name="Group 198">
              <a:extLst>
                <a:ext uri="{FF2B5EF4-FFF2-40B4-BE49-F238E27FC236}">
                  <a16:creationId xmlns:a16="http://schemas.microsoft.com/office/drawing/2014/main" id="{F6DAE05D-0359-EE4B-B531-2906C4184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" y="24"/>
              <a:ext cx="70" cy="139"/>
              <a:chOff x="0" y="0"/>
              <a:chExt cx="70" cy="138"/>
            </a:xfrm>
          </p:grpSpPr>
          <p:sp>
            <p:nvSpPr>
              <p:cNvPr id="256082" name="AutoShape 199">
                <a:extLst>
                  <a:ext uri="{FF2B5EF4-FFF2-40B4-BE49-F238E27FC236}">
                    <a16:creationId xmlns:a16="http://schemas.microsoft.com/office/drawing/2014/main" id="{BAE01633-C4E5-DA40-B39C-CD2B01D29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21"/>
                <a:ext cx="67" cy="93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83" name="Rectangle 200">
                <a:extLst>
                  <a:ext uri="{FF2B5EF4-FFF2-40B4-BE49-F238E27FC236}">
                    <a16:creationId xmlns:a16="http://schemas.microsoft.com/office/drawing/2014/main" id="{9EED9007-377A-C44C-B585-1859C0D4F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4" name="Group 201">
              <a:extLst>
                <a:ext uri="{FF2B5EF4-FFF2-40B4-BE49-F238E27FC236}">
                  <a16:creationId xmlns:a16="http://schemas.microsoft.com/office/drawing/2014/main" id="{8154F207-0561-9C47-BE98-0BB5FB8276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" y="126"/>
              <a:ext cx="88" cy="186"/>
              <a:chOff x="0" y="0"/>
              <a:chExt cx="87" cy="185"/>
            </a:xfrm>
          </p:grpSpPr>
          <p:sp>
            <p:nvSpPr>
              <p:cNvPr id="256080" name="AutoShape 202">
                <a:extLst>
                  <a:ext uri="{FF2B5EF4-FFF2-40B4-BE49-F238E27FC236}">
                    <a16:creationId xmlns:a16="http://schemas.microsoft.com/office/drawing/2014/main" id="{6373B35A-E8B3-9149-AA39-B9F5A0DCF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0"/>
                <a:ext cx="85" cy="185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81" name="Rectangle 203">
                <a:extLst>
                  <a:ext uri="{FF2B5EF4-FFF2-40B4-BE49-F238E27FC236}">
                    <a16:creationId xmlns:a16="http://schemas.microsoft.com/office/drawing/2014/main" id="{517A5115-FE12-D54E-9A72-76C51876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5" name="Group 204">
              <a:extLst>
                <a:ext uri="{FF2B5EF4-FFF2-40B4-BE49-F238E27FC236}">
                  <a16:creationId xmlns:a16="http://schemas.microsoft.com/office/drawing/2014/main" id="{D6CEFF5D-F68F-2440-9C51-4C01AE52C9D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13" y="126"/>
              <a:ext cx="94" cy="186"/>
              <a:chOff x="0" y="0"/>
              <a:chExt cx="94" cy="185"/>
            </a:xfrm>
          </p:grpSpPr>
          <p:sp>
            <p:nvSpPr>
              <p:cNvPr id="256078" name="AutoShape 205">
                <a:extLst>
                  <a:ext uri="{FF2B5EF4-FFF2-40B4-BE49-F238E27FC236}">
                    <a16:creationId xmlns:a16="http://schemas.microsoft.com/office/drawing/2014/main" id="{3500A31E-3962-8540-8D5D-ED6BEBC0E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4" cy="185"/>
              </a:xfrm>
              <a:custGeom>
                <a:avLst/>
                <a:gdLst>
                  <a:gd name="T0" fmla="*/ 0 w 18882"/>
                  <a:gd name="T1" fmla="*/ 0 h 20325"/>
                  <a:gd name="T2" fmla="*/ 18882 w 18882"/>
                  <a:gd name="T3" fmla="*/ 20325 h 20325"/>
                </a:gdLst>
                <a:ahLst/>
                <a:cxnLst/>
                <a:rect l="T0" t="T1" r="T2" b="T3"/>
                <a:pathLst>
                  <a:path w="18882" h="20325">
                    <a:moveTo>
                      <a:pt x="4519" y="20325"/>
                    </a:moveTo>
                    <a:cubicBezTo>
                      <a:pt x="5015" y="19412"/>
                      <a:pt x="5906" y="18753"/>
                      <a:pt x="6501" y="17891"/>
                    </a:cubicBezTo>
                    <a:cubicBezTo>
                      <a:pt x="6600" y="17688"/>
                      <a:pt x="6105" y="18500"/>
                      <a:pt x="6105" y="18500"/>
                    </a:cubicBezTo>
                    <a:cubicBezTo>
                      <a:pt x="6600" y="19311"/>
                      <a:pt x="6798" y="19210"/>
                      <a:pt x="5312" y="18702"/>
                    </a:cubicBezTo>
                    <a:cubicBezTo>
                      <a:pt x="2141" y="19717"/>
                      <a:pt x="6303" y="18652"/>
                      <a:pt x="6897" y="18500"/>
                    </a:cubicBezTo>
                    <a:cubicBezTo>
                      <a:pt x="7095" y="18094"/>
                      <a:pt x="7888" y="17486"/>
                      <a:pt x="6105" y="17486"/>
                    </a:cubicBezTo>
                    <a:cubicBezTo>
                      <a:pt x="5213" y="17486"/>
                      <a:pt x="3727" y="17891"/>
                      <a:pt x="3727" y="17891"/>
                    </a:cubicBezTo>
                    <a:cubicBezTo>
                      <a:pt x="3727" y="17891"/>
                      <a:pt x="1150" y="17131"/>
                      <a:pt x="1745" y="16877"/>
                    </a:cubicBezTo>
                    <a:cubicBezTo>
                      <a:pt x="1943" y="16725"/>
                      <a:pt x="3132" y="17384"/>
                      <a:pt x="4123" y="17891"/>
                    </a:cubicBezTo>
                    <a:cubicBezTo>
                      <a:pt x="3528" y="18297"/>
                      <a:pt x="2141" y="19564"/>
                      <a:pt x="2538" y="19108"/>
                    </a:cubicBezTo>
                    <a:cubicBezTo>
                      <a:pt x="2736" y="18753"/>
                      <a:pt x="3033" y="18043"/>
                      <a:pt x="3727" y="17891"/>
                    </a:cubicBezTo>
                    <a:cubicBezTo>
                      <a:pt x="5213" y="17435"/>
                      <a:pt x="7492" y="17333"/>
                      <a:pt x="9275" y="17080"/>
                    </a:cubicBezTo>
                    <a:cubicBezTo>
                      <a:pt x="8483" y="15863"/>
                      <a:pt x="5906" y="16725"/>
                      <a:pt x="4123" y="17080"/>
                    </a:cubicBezTo>
                    <a:cubicBezTo>
                      <a:pt x="3727" y="17131"/>
                      <a:pt x="4916" y="16979"/>
                      <a:pt x="5312" y="16877"/>
                    </a:cubicBezTo>
                    <a:cubicBezTo>
                      <a:pt x="6105" y="16573"/>
                      <a:pt x="6897" y="16319"/>
                      <a:pt x="7690" y="16066"/>
                    </a:cubicBezTo>
                    <a:cubicBezTo>
                      <a:pt x="8086" y="15914"/>
                      <a:pt x="8879" y="15660"/>
                      <a:pt x="8879" y="15660"/>
                    </a:cubicBezTo>
                    <a:cubicBezTo>
                      <a:pt x="8086" y="14443"/>
                      <a:pt x="5609" y="15255"/>
                      <a:pt x="3727" y="15457"/>
                    </a:cubicBezTo>
                    <a:cubicBezTo>
                      <a:pt x="3330" y="15559"/>
                      <a:pt x="2042" y="15863"/>
                      <a:pt x="2538" y="15863"/>
                    </a:cubicBezTo>
                    <a:cubicBezTo>
                      <a:pt x="3330" y="15863"/>
                      <a:pt x="4916" y="15457"/>
                      <a:pt x="4916" y="15457"/>
                    </a:cubicBezTo>
                    <a:cubicBezTo>
                      <a:pt x="3826" y="16979"/>
                      <a:pt x="4916" y="15356"/>
                      <a:pt x="4916" y="15255"/>
                    </a:cubicBezTo>
                    <a:cubicBezTo>
                      <a:pt x="4717" y="14950"/>
                      <a:pt x="2042" y="14545"/>
                      <a:pt x="4916" y="15052"/>
                    </a:cubicBezTo>
                    <a:cubicBezTo>
                      <a:pt x="7591" y="14545"/>
                      <a:pt x="6402" y="14494"/>
                      <a:pt x="8483" y="14849"/>
                    </a:cubicBezTo>
                    <a:cubicBezTo>
                      <a:pt x="10266" y="13379"/>
                      <a:pt x="5807" y="14139"/>
                      <a:pt x="4123" y="14240"/>
                    </a:cubicBezTo>
                    <a:cubicBezTo>
                      <a:pt x="3727" y="14291"/>
                      <a:pt x="3231" y="14342"/>
                      <a:pt x="2934" y="14443"/>
                    </a:cubicBezTo>
                    <a:cubicBezTo>
                      <a:pt x="2439" y="14545"/>
                      <a:pt x="2042" y="15001"/>
                      <a:pt x="1745" y="14849"/>
                    </a:cubicBezTo>
                    <a:cubicBezTo>
                      <a:pt x="1051" y="14494"/>
                      <a:pt x="2835" y="14139"/>
                      <a:pt x="3727" y="14038"/>
                    </a:cubicBezTo>
                    <a:cubicBezTo>
                      <a:pt x="3231" y="13886"/>
                      <a:pt x="-633" y="12415"/>
                      <a:pt x="2538" y="13226"/>
                    </a:cubicBezTo>
                    <a:cubicBezTo>
                      <a:pt x="2934" y="13328"/>
                      <a:pt x="3330" y="13480"/>
                      <a:pt x="3727" y="13632"/>
                    </a:cubicBezTo>
                    <a:cubicBezTo>
                      <a:pt x="4717" y="15204"/>
                      <a:pt x="6006" y="13733"/>
                      <a:pt x="8086" y="13429"/>
                    </a:cubicBezTo>
                    <a:cubicBezTo>
                      <a:pt x="8681" y="12466"/>
                      <a:pt x="7492" y="12162"/>
                      <a:pt x="6501" y="11401"/>
                    </a:cubicBezTo>
                    <a:cubicBezTo>
                      <a:pt x="6600" y="11046"/>
                      <a:pt x="6699" y="10691"/>
                      <a:pt x="6897" y="10387"/>
                    </a:cubicBezTo>
                    <a:cubicBezTo>
                      <a:pt x="6996" y="10133"/>
                      <a:pt x="7591" y="9829"/>
                      <a:pt x="7294" y="9779"/>
                    </a:cubicBezTo>
                    <a:cubicBezTo>
                      <a:pt x="6798" y="9626"/>
                      <a:pt x="6501" y="10083"/>
                      <a:pt x="6105" y="10184"/>
                    </a:cubicBezTo>
                    <a:cubicBezTo>
                      <a:pt x="5411" y="10286"/>
                      <a:pt x="-534" y="11553"/>
                      <a:pt x="2934" y="10387"/>
                    </a:cubicBezTo>
                    <a:cubicBezTo>
                      <a:pt x="2141" y="11908"/>
                      <a:pt x="3429" y="11046"/>
                      <a:pt x="5312" y="10590"/>
                    </a:cubicBezTo>
                    <a:cubicBezTo>
                      <a:pt x="4222" y="12111"/>
                      <a:pt x="5312" y="10488"/>
                      <a:pt x="5312" y="10387"/>
                    </a:cubicBezTo>
                    <a:cubicBezTo>
                      <a:pt x="5015" y="9931"/>
                      <a:pt x="4321" y="9677"/>
                      <a:pt x="3727" y="9373"/>
                    </a:cubicBezTo>
                    <a:cubicBezTo>
                      <a:pt x="3330" y="9170"/>
                      <a:pt x="2934" y="9018"/>
                      <a:pt x="2538" y="8967"/>
                    </a:cubicBezTo>
                    <a:cubicBezTo>
                      <a:pt x="1745" y="8764"/>
                      <a:pt x="-633" y="8308"/>
                      <a:pt x="160" y="8562"/>
                    </a:cubicBezTo>
                    <a:cubicBezTo>
                      <a:pt x="1448" y="9018"/>
                      <a:pt x="2736" y="9474"/>
                      <a:pt x="4123" y="9981"/>
                    </a:cubicBezTo>
                    <a:cubicBezTo>
                      <a:pt x="259" y="10438"/>
                      <a:pt x="3727" y="9728"/>
                      <a:pt x="2934" y="10793"/>
                    </a:cubicBezTo>
                    <a:cubicBezTo>
                      <a:pt x="2736" y="10995"/>
                      <a:pt x="1349" y="10995"/>
                      <a:pt x="1745" y="11198"/>
                    </a:cubicBezTo>
                    <a:cubicBezTo>
                      <a:pt x="1943" y="11300"/>
                      <a:pt x="4123" y="10793"/>
                      <a:pt x="5312" y="10590"/>
                    </a:cubicBezTo>
                    <a:cubicBezTo>
                      <a:pt x="6006" y="10438"/>
                      <a:pt x="7690" y="10184"/>
                      <a:pt x="7690" y="10184"/>
                    </a:cubicBezTo>
                    <a:cubicBezTo>
                      <a:pt x="8284" y="11148"/>
                      <a:pt x="7789" y="11959"/>
                      <a:pt x="9672" y="12618"/>
                    </a:cubicBezTo>
                    <a:cubicBezTo>
                      <a:pt x="10266" y="10184"/>
                      <a:pt x="8582" y="9322"/>
                      <a:pt x="7294" y="7345"/>
                    </a:cubicBezTo>
                    <a:cubicBezTo>
                      <a:pt x="6699" y="7497"/>
                      <a:pt x="4618" y="8257"/>
                      <a:pt x="4123" y="8156"/>
                    </a:cubicBezTo>
                    <a:cubicBezTo>
                      <a:pt x="3528" y="8004"/>
                      <a:pt x="5708" y="7750"/>
                      <a:pt x="5312" y="7548"/>
                    </a:cubicBezTo>
                    <a:cubicBezTo>
                      <a:pt x="4817" y="7294"/>
                      <a:pt x="3925" y="7649"/>
                      <a:pt x="3330" y="7750"/>
                    </a:cubicBezTo>
                    <a:cubicBezTo>
                      <a:pt x="4123" y="7801"/>
                      <a:pt x="4916" y="7750"/>
                      <a:pt x="5708" y="7953"/>
                    </a:cubicBezTo>
                    <a:cubicBezTo>
                      <a:pt x="6501" y="8105"/>
                      <a:pt x="8086" y="8764"/>
                      <a:pt x="8086" y="8764"/>
                    </a:cubicBezTo>
                    <a:cubicBezTo>
                      <a:pt x="8780" y="9271"/>
                      <a:pt x="9672" y="10590"/>
                      <a:pt x="9672" y="10590"/>
                    </a:cubicBezTo>
                    <a:cubicBezTo>
                      <a:pt x="9870" y="10286"/>
                      <a:pt x="10365" y="10032"/>
                      <a:pt x="10464" y="9779"/>
                    </a:cubicBezTo>
                    <a:cubicBezTo>
                      <a:pt x="10464" y="9626"/>
                      <a:pt x="9473" y="8257"/>
                      <a:pt x="10464" y="7953"/>
                    </a:cubicBezTo>
                    <a:cubicBezTo>
                      <a:pt x="11059" y="7700"/>
                      <a:pt x="12842" y="7548"/>
                      <a:pt x="12842" y="7548"/>
                    </a:cubicBezTo>
                    <a:cubicBezTo>
                      <a:pt x="16806" y="7953"/>
                      <a:pt x="13536" y="7852"/>
                      <a:pt x="12050" y="8156"/>
                    </a:cubicBezTo>
                    <a:cubicBezTo>
                      <a:pt x="10761" y="10083"/>
                      <a:pt x="11455" y="9576"/>
                      <a:pt x="10861" y="7548"/>
                    </a:cubicBezTo>
                    <a:cubicBezTo>
                      <a:pt x="10464" y="6280"/>
                      <a:pt x="9473" y="5570"/>
                      <a:pt x="7294" y="5317"/>
                    </a:cubicBezTo>
                    <a:cubicBezTo>
                      <a:pt x="6600" y="5367"/>
                      <a:pt x="5906" y="5418"/>
                      <a:pt x="5312" y="5519"/>
                    </a:cubicBezTo>
                    <a:cubicBezTo>
                      <a:pt x="4817" y="5570"/>
                      <a:pt x="3727" y="5570"/>
                      <a:pt x="4123" y="5722"/>
                    </a:cubicBezTo>
                    <a:cubicBezTo>
                      <a:pt x="5114" y="6026"/>
                      <a:pt x="6501" y="5925"/>
                      <a:pt x="7690" y="6128"/>
                    </a:cubicBezTo>
                    <a:cubicBezTo>
                      <a:pt x="4123" y="6686"/>
                      <a:pt x="9374" y="5570"/>
                      <a:pt x="10068" y="5519"/>
                    </a:cubicBezTo>
                    <a:cubicBezTo>
                      <a:pt x="7987" y="5063"/>
                      <a:pt x="8086" y="5215"/>
                      <a:pt x="6501" y="4505"/>
                    </a:cubicBezTo>
                    <a:cubicBezTo>
                      <a:pt x="5906" y="4252"/>
                      <a:pt x="5510" y="3897"/>
                      <a:pt x="4916" y="3694"/>
                    </a:cubicBezTo>
                    <a:cubicBezTo>
                      <a:pt x="4519" y="3542"/>
                      <a:pt x="3429" y="3339"/>
                      <a:pt x="3727" y="3491"/>
                    </a:cubicBezTo>
                    <a:cubicBezTo>
                      <a:pt x="4222" y="3745"/>
                      <a:pt x="6501" y="4302"/>
                      <a:pt x="7294" y="4505"/>
                    </a:cubicBezTo>
                    <a:cubicBezTo>
                      <a:pt x="9771" y="6381"/>
                      <a:pt x="9374" y="5469"/>
                      <a:pt x="5708" y="6128"/>
                    </a:cubicBezTo>
                    <a:cubicBezTo>
                      <a:pt x="5312" y="5925"/>
                      <a:pt x="5015" y="5519"/>
                      <a:pt x="4519" y="5519"/>
                    </a:cubicBezTo>
                    <a:cubicBezTo>
                      <a:pt x="3330" y="5418"/>
                      <a:pt x="-336" y="5722"/>
                      <a:pt x="952" y="5722"/>
                    </a:cubicBezTo>
                    <a:cubicBezTo>
                      <a:pt x="2835" y="5722"/>
                      <a:pt x="6006" y="5418"/>
                      <a:pt x="8086" y="5317"/>
                    </a:cubicBezTo>
                    <a:cubicBezTo>
                      <a:pt x="6204" y="4353"/>
                      <a:pt x="6402" y="4708"/>
                      <a:pt x="4123" y="4708"/>
                    </a:cubicBezTo>
                    <a:cubicBezTo>
                      <a:pt x="3628" y="4708"/>
                      <a:pt x="4916" y="4556"/>
                      <a:pt x="5312" y="4505"/>
                    </a:cubicBezTo>
                    <a:cubicBezTo>
                      <a:pt x="7591" y="4759"/>
                      <a:pt x="9176" y="5824"/>
                      <a:pt x="11257" y="6533"/>
                    </a:cubicBezTo>
                    <a:cubicBezTo>
                      <a:pt x="10563" y="5824"/>
                      <a:pt x="8879" y="4505"/>
                      <a:pt x="8879" y="4505"/>
                    </a:cubicBezTo>
                    <a:cubicBezTo>
                      <a:pt x="8780" y="4302"/>
                      <a:pt x="8284" y="3288"/>
                      <a:pt x="8086" y="3086"/>
                    </a:cubicBezTo>
                    <a:cubicBezTo>
                      <a:pt x="7591" y="2629"/>
                      <a:pt x="6501" y="1869"/>
                      <a:pt x="6501" y="1869"/>
                    </a:cubicBezTo>
                    <a:cubicBezTo>
                      <a:pt x="6303" y="2173"/>
                      <a:pt x="6006" y="2528"/>
                      <a:pt x="6105" y="2883"/>
                    </a:cubicBezTo>
                    <a:cubicBezTo>
                      <a:pt x="6402" y="4100"/>
                      <a:pt x="7690" y="2731"/>
                      <a:pt x="7690" y="4302"/>
                    </a:cubicBezTo>
                    <a:cubicBezTo>
                      <a:pt x="7690" y="4505"/>
                      <a:pt x="7195" y="3846"/>
                      <a:pt x="6897" y="3694"/>
                    </a:cubicBezTo>
                    <a:cubicBezTo>
                      <a:pt x="6501" y="3542"/>
                      <a:pt x="6105" y="3542"/>
                      <a:pt x="5708" y="3491"/>
                    </a:cubicBezTo>
                    <a:cubicBezTo>
                      <a:pt x="6204" y="3390"/>
                      <a:pt x="6798" y="3440"/>
                      <a:pt x="7294" y="3288"/>
                    </a:cubicBezTo>
                    <a:cubicBezTo>
                      <a:pt x="7591" y="3136"/>
                      <a:pt x="7888" y="2477"/>
                      <a:pt x="7690" y="2680"/>
                    </a:cubicBezTo>
                    <a:cubicBezTo>
                      <a:pt x="6600" y="3440"/>
                      <a:pt x="5015" y="4049"/>
                      <a:pt x="8086" y="3694"/>
                    </a:cubicBezTo>
                    <a:cubicBezTo>
                      <a:pt x="9374" y="4708"/>
                      <a:pt x="10167" y="5773"/>
                      <a:pt x="11653" y="6736"/>
                    </a:cubicBezTo>
                    <a:cubicBezTo>
                      <a:pt x="11158" y="5469"/>
                      <a:pt x="9870" y="4150"/>
                      <a:pt x="12842" y="3694"/>
                    </a:cubicBezTo>
                    <a:cubicBezTo>
                      <a:pt x="14031" y="2680"/>
                      <a:pt x="15022" y="2832"/>
                      <a:pt x="17202" y="3086"/>
                    </a:cubicBezTo>
                    <a:cubicBezTo>
                      <a:pt x="20967" y="4049"/>
                      <a:pt x="17103" y="2933"/>
                      <a:pt x="16013" y="3288"/>
                    </a:cubicBezTo>
                    <a:cubicBezTo>
                      <a:pt x="15418" y="3440"/>
                      <a:pt x="17301" y="4100"/>
                      <a:pt x="16806" y="4100"/>
                    </a:cubicBezTo>
                    <a:cubicBezTo>
                      <a:pt x="16607" y="4100"/>
                      <a:pt x="15022" y="2832"/>
                      <a:pt x="14824" y="2680"/>
                    </a:cubicBezTo>
                    <a:cubicBezTo>
                      <a:pt x="15617" y="2579"/>
                      <a:pt x="16409" y="2325"/>
                      <a:pt x="17202" y="2477"/>
                    </a:cubicBezTo>
                    <a:cubicBezTo>
                      <a:pt x="17598" y="2528"/>
                      <a:pt x="16409" y="2781"/>
                      <a:pt x="16013" y="2883"/>
                    </a:cubicBezTo>
                    <a:cubicBezTo>
                      <a:pt x="15220" y="3035"/>
                      <a:pt x="14328" y="3086"/>
                      <a:pt x="13635" y="3288"/>
                    </a:cubicBezTo>
                    <a:cubicBezTo>
                      <a:pt x="11653" y="3745"/>
                      <a:pt x="12545" y="3593"/>
                      <a:pt x="10861" y="3897"/>
                    </a:cubicBezTo>
                    <a:cubicBezTo>
                      <a:pt x="12149" y="4100"/>
                      <a:pt x="14428" y="4911"/>
                      <a:pt x="14428" y="4911"/>
                    </a:cubicBezTo>
                    <a:cubicBezTo>
                      <a:pt x="16310" y="6331"/>
                      <a:pt x="14725" y="5012"/>
                      <a:pt x="14031" y="5114"/>
                    </a:cubicBezTo>
                    <a:cubicBezTo>
                      <a:pt x="13536" y="5164"/>
                      <a:pt x="13734" y="5519"/>
                      <a:pt x="13635" y="5722"/>
                    </a:cubicBezTo>
                    <a:cubicBezTo>
                      <a:pt x="13437" y="5367"/>
                      <a:pt x="13040" y="5012"/>
                      <a:pt x="13239" y="4708"/>
                    </a:cubicBezTo>
                    <a:cubicBezTo>
                      <a:pt x="13338" y="4404"/>
                      <a:pt x="16013" y="3998"/>
                      <a:pt x="13239" y="4505"/>
                    </a:cubicBezTo>
                    <a:cubicBezTo>
                      <a:pt x="12248" y="3795"/>
                      <a:pt x="12050" y="3187"/>
                      <a:pt x="10861" y="2680"/>
                    </a:cubicBezTo>
                    <a:cubicBezTo>
                      <a:pt x="10068" y="2325"/>
                      <a:pt x="4817" y="1057"/>
                      <a:pt x="8879" y="2274"/>
                    </a:cubicBezTo>
                    <a:cubicBezTo>
                      <a:pt x="9275" y="2376"/>
                      <a:pt x="9672" y="2528"/>
                      <a:pt x="10068" y="2680"/>
                    </a:cubicBezTo>
                    <a:cubicBezTo>
                      <a:pt x="12050" y="4201"/>
                      <a:pt x="10861" y="1818"/>
                      <a:pt x="10861" y="1463"/>
                    </a:cubicBezTo>
                    <a:cubicBezTo>
                      <a:pt x="10861" y="1108"/>
                      <a:pt x="11257" y="2122"/>
                      <a:pt x="11257" y="2477"/>
                    </a:cubicBezTo>
                    <a:cubicBezTo>
                      <a:pt x="11257" y="2680"/>
                      <a:pt x="11059" y="1970"/>
                      <a:pt x="10861" y="1869"/>
                    </a:cubicBezTo>
                    <a:cubicBezTo>
                      <a:pt x="10563" y="1717"/>
                      <a:pt x="9672" y="1412"/>
                      <a:pt x="9672" y="1666"/>
                    </a:cubicBezTo>
                    <a:cubicBezTo>
                      <a:pt x="9672" y="1869"/>
                      <a:pt x="10464" y="1919"/>
                      <a:pt x="10861" y="2071"/>
                    </a:cubicBezTo>
                    <a:cubicBezTo>
                      <a:pt x="10662" y="1564"/>
                      <a:pt x="10464" y="1108"/>
                      <a:pt x="10464" y="652"/>
                    </a:cubicBezTo>
                    <a:cubicBezTo>
                      <a:pt x="10464" y="398"/>
                      <a:pt x="10662" y="1007"/>
                      <a:pt x="10861" y="1260"/>
                    </a:cubicBezTo>
                    <a:cubicBezTo>
                      <a:pt x="11158" y="1919"/>
                      <a:pt x="11356" y="2376"/>
                      <a:pt x="11653" y="3086"/>
                    </a:cubicBezTo>
                    <a:cubicBezTo>
                      <a:pt x="12050" y="2883"/>
                      <a:pt x="12644" y="2731"/>
                      <a:pt x="12842" y="2477"/>
                    </a:cubicBezTo>
                    <a:cubicBezTo>
                      <a:pt x="12941" y="2274"/>
                      <a:pt x="13239" y="1869"/>
                      <a:pt x="13239" y="1869"/>
                    </a:cubicBezTo>
                    <a:cubicBezTo>
                      <a:pt x="13040" y="1463"/>
                      <a:pt x="13536" y="804"/>
                      <a:pt x="12842" y="652"/>
                    </a:cubicBezTo>
                    <a:cubicBezTo>
                      <a:pt x="12644" y="601"/>
                      <a:pt x="10068" y="1919"/>
                      <a:pt x="10464" y="2274"/>
                    </a:cubicBezTo>
                    <a:cubicBezTo>
                      <a:pt x="10662" y="2477"/>
                      <a:pt x="11257" y="1970"/>
                      <a:pt x="11653" y="1869"/>
                    </a:cubicBezTo>
                    <a:cubicBezTo>
                      <a:pt x="12149" y="1463"/>
                      <a:pt x="12644" y="1057"/>
                      <a:pt x="13239" y="652"/>
                    </a:cubicBezTo>
                    <a:cubicBezTo>
                      <a:pt x="15617" y="-1275"/>
                      <a:pt x="11851" y="1666"/>
                      <a:pt x="12446" y="1869"/>
                    </a:cubicBezTo>
                    <a:cubicBezTo>
                      <a:pt x="12545" y="1919"/>
                      <a:pt x="14824" y="1514"/>
                      <a:pt x="15220" y="1463"/>
                    </a:cubicBezTo>
                    <a:cubicBezTo>
                      <a:pt x="16409" y="1514"/>
                      <a:pt x="17499" y="1666"/>
                      <a:pt x="18787" y="1666"/>
                    </a:cubicBezTo>
                    <a:cubicBezTo>
                      <a:pt x="19283" y="1666"/>
                      <a:pt x="17697" y="1514"/>
                      <a:pt x="17202" y="1463"/>
                    </a:cubicBezTo>
                    <a:cubicBezTo>
                      <a:pt x="14328" y="1007"/>
                      <a:pt x="17995" y="1463"/>
                      <a:pt x="14031" y="1057"/>
                    </a:cubicBezTo>
                    <a:cubicBezTo>
                      <a:pt x="14130" y="1311"/>
                      <a:pt x="14031" y="1615"/>
                      <a:pt x="14428" y="1869"/>
                    </a:cubicBezTo>
                    <a:cubicBezTo>
                      <a:pt x="14725" y="2071"/>
                      <a:pt x="15517" y="2071"/>
                      <a:pt x="16013" y="2274"/>
                    </a:cubicBezTo>
                    <a:cubicBezTo>
                      <a:pt x="16409" y="2426"/>
                      <a:pt x="16607" y="2883"/>
                      <a:pt x="17202" y="2883"/>
                    </a:cubicBezTo>
                    <a:cubicBezTo>
                      <a:pt x="17598" y="2883"/>
                      <a:pt x="16806" y="2376"/>
                      <a:pt x="16409" y="2274"/>
                    </a:cubicBezTo>
                    <a:cubicBezTo>
                      <a:pt x="16013" y="2122"/>
                      <a:pt x="15617" y="2274"/>
                      <a:pt x="15220" y="2274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79" name="Rectangle 206">
                <a:extLst>
                  <a:ext uri="{FF2B5EF4-FFF2-40B4-BE49-F238E27FC236}">
                    <a16:creationId xmlns:a16="http://schemas.microsoft.com/office/drawing/2014/main" id="{90975AEF-038F-514A-8611-A4149B13E3E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2" y="17"/>
                <a:ext cx="4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6" name="Group 207">
              <a:extLst>
                <a:ext uri="{FF2B5EF4-FFF2-40B4-BE49-F238E27FC236}">
                  <a16:creationId xmlns:a16="http://schemas.microsoft.com/office/drawing/2014/main" id="{67F24390-17B4-9A40-B49C-A2A5DA4A54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6" y="104"/>
              <a:ext cx="114" cy="164"/>
              <a:chOff x="0" y="0"/>
              <a:chExt cx="113" cy="163"/>
            </a:xfrm>
          </p:grpSpPr>
          <p:sp>
            <p:nvSpPr>
              <p:cNvPr id="256076" name="AutoShape 208">
                <a:extLst>
                  <a:ext uri="{FF2B5EF4-FFF2-40B4-BE49-F238E27FC236}">
                    <a16:creationId xmlns:a16="http://schemas.microsoft.com/office/drawing/2014/main" id="{05C8B452-4FF2-7143-9C8A-467A6B2D4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13" cy="163"/>
              </a:xfrm>
              <a:custGeom>
                <a:avLst/>
                <a:gdLst>
                  <a:gd name="T0" fmla="*/ 0 w 21229"/>
                  <a:gd name="T1" fmla="*/ 0 h 19816"/>
                  <a:gd name="T2" fmla="*/ 21229 w 21229"/>
                  <a:gd name="T3" fmla="*/ 19816 h 19816"/>
                </a:gdLst>
                <a:ahLst/>
                <a:cxnLst/>
                <a:rect l="T0" t="T1" r="T2" b="T3"/>
                <a:pathLst>
                  <a:path w="21229" h="19816">
                    <a:moveTo>
                      <a:pt x="5297" y="19816"/>
                    </a:moveTo>
                    <a:cubicBezTo>
                      <a:pt x="5048" y="18753"/>
                      <a:pt x="4883" y="17690"/>
                      <a:pt x="4634" y="16682"/>
                    </a:cubicBezTo>
                    <a:cubicBezTo>
                      <a:pt x="3393" y="12541"/>
                      <a:pt x="1490" y="12485"/>
                      <a:pt x="5959" y="13996"/>
                    </a:cubicBezTo>
                    <a:cubicBezTo>
                      <a:pt x="9848" y="17969"/>
                      <a:pt x="3724" y="11086"/>
                      <a:pt x="6621" y="18921"/>
                    </a:cubicBezTo>
                    <a:cubicBezTo>
                      <a:pt x="6786" y="19536"/>
                      <a:pt x="7448" y="17690"/>
                      <a:pt x="7945" y="17130"/>
                    </a:cubicBezTo>
                    <a:cubicBezTo>
                      <a:pt x="9434" y="15283"/>
                      <a:pt x="11338" y="13772"/>
                      <a:pt x="13903" y="12653"/>
                    </a:cubicBezTo>
                    <a:cubicBezTo>
                      <a:pt x="14317" y="12038"/>
                      <a:pt x="14731" y="11422"/>
                      <a:pt x="15228" y="10863"/>
                    </a:cubicBezTo>
                    <a:cubicBezTo>
                      <a:pt x="15559" y="10359"/>
                      <a:pt x="17048" y="9128"/>
                      <a:pt x="16552" y="9520"/>
                    </a:cubicBezTo>
                    <a:cubicBezTo>
                      <a:pt x="12993" y="11870"/>
                      <a:pt x="12745" y="15395"/>
                      <a:pt x="11255" y="18473"/>
                    </a:cubicBezTo>
                    <a:cubicBezTo>
                      <a:pt x="7366" y="11982"/>
                      <a:pt x="11007" y="18865"/>
                      <a:pt x="9269" y="3700"/>
                    </a:cubicBezTo>
                    <a:cubicBezTo>
                      <a:pt x="9186" y="3196"/>
                      <a:pt x="8855" y="4595"/>
                      <a:pt x="8607" y="5043"/>
                    </a:cubicBezTo>
                    <a:cubicBezTo>
                      <a:pt x="8193" y="5491"/>
                      <a:pt x="7697" y="5938"/>
                      <a:pt x="7283" y="6386"/>
                    </a:cubicBezTo>
                    <a:cubicBezTo>
                      <a:pt x="6207" y="9184"/>
                      <a:pt x="7117" y="12038"/>
                      <a:pt x="7945" y="14892"/>
                    </a:cubicBezTo>
                    <a:cubicBezTo>
                      <a:pt x="8028" y="15451"/>
                      <a:pt x="9186" y="16235"/>
                      <a:pt x="8607" y="16682"/>
                    </a:cubicBezTo>
                    <a:cubicBezTo>
                      <a:pt x="8028" y="17018"/>
                      <a:pt x="7283" y="16067"/>
                      <a:pt x="6621" y="15787"/>
                    </a:cubicBezTo>
                    <a:cubicBezTo>
                      <a:pt x="7779" y="13661"/>
                      <a:pt x="8441" y="11646"/>
                      <a:pt x="9269" y="9520"/>
                    </a:cubicBezTo>
                    <a:cubicBezTo>
                      <a:pt x="6703" y="7785"/>
                      <a:pt x="4303" y="6442"/>
                      <a:pt x="662" y="7281"/>
                    </a:cubicBezTo>
                    <a:cubicBezTo>
                      <a:pt x="6621" y="7617"/>
                      <a:pt x="9103" y="8848"/>
                      <a:pt x="10593" y="5043"/>
                    </a:cubicBezTo>
                    <a:cubicBezTo>
                      <a:pt x="10759" y="3364"/>
                      <a:pt x="9517" y="1238"/>
                      <a:pt x="11255" y="119"/>
                    </a:cubicBezTo>
                    <a:cubicBezTo>
                      <a:pt x="12497" y="-777"/>
                      <a:pt x="12579" y="3700"/>
                      <a:pt x="12579" y="3700"/>
                    </a:cubicBezTo>
                    <a:cubicBezTo>
                      <a:pt x="12083" y="5211"/>
                      <a:pt x="11834" y="6218"/>
                      <a:pt x="11255" y="7729"/>
                    </a:cubicBezTo>
                    <a:cubicBezTo>
                      <a:pt x="11007" y="8177"/>
                      <a:pt x="9931" y="8848"/>
                      <a:pt x="10593" y="9072"/>
                    </a:cubicBezTo>
                    <a:cubicBezTo>
                      <a:pt x="11255" y="9296"/>
                      <a:pt x="11917" y="8456"/>
                      <a:pt x="12579" y="8177"/>
                    </a:cubicBezTo>
                    <a:cubicBezTo>
                      <a:pt x="14317" y="9967"/>
                      <a:pt x="13407" y="9352"/>
                      <a:pt x="16552" y="10863"/>
                    </a:cubicBezTo>
                    <a:cubicBezTo>
                      <a:pt x="17793" y="11478"/>
                      <a:pt x="21600" y="13381"/>
                      <a:pt x="20524" y="12653"/>
                    </a:cubicBezTo>
                    <a:cubicBezTo>
                      <a:pt x="17545" y="10639"/>
                      <a:pt x="14979" y="9576"/>
                      <a:pt x="11917" y="8177"/>
                    </a:cubicBezTo>
                    <a:cubicBezTo>
                      <a:pt x="10924" y="12150"/>
                      <a:pt x="10262" y="10023"/>
                      <a:pt x="15228" y="13101"/>
                    </a:cubicBezTo>
                    <a:cubicBezTo>
                      <a:pt x="16552" y="13940"/>
                      <a:pt x="17628" y="15060"/>
                      <a:pt x="19200" y="15787"/>
                    </a:cubicBezTo>
                    <a:cubicBezTo>
                      <a:pt x="19862" y="16067"/>
                      <a:pt x="21517" y="17130"/>
                      <a:pt x="21186" y="16682"/>
                    </a:cubicBezTo>
                    <a:cubicBezTo>
                      <a:pt x="18207" y="13213"/>
                      <a:pt x="17876" y="13269"/>
                      <a:pt x="14566" y="11758"/>
                    </a:cubicBezTo>
                    <a:cubicBezTo>
                      <a:pt x="13655" y="11870"/>
                      <a:pt x="12579" y="11814"/>
                      <a:pt x="11917" y="12206"/>
                    </a:cubicBezTo>
                    <a:cubicBezTo>
                      <a:pt x="8276" y="14108"/>
                      <a:pt x="15807" y="16403"/>
                      <a:pt x="17876" y="17578"/>
                    </a:cubicBezTo>
                    <a:cubicBezTo>
                      <a:pt x="18538" y="17969"/>
                      <a:pt x="19862" y="18249"/>
                      <a:pt x="19862" y="18921"/>
                    </a:cubicBezTo>
                    <a:cubicBezTo>
                      <a:pt x="19862" y="19424"/>
                      <a:pt x="18538" y="18305"/>
                      <a:pt x="17876" y="18025"/>
                    </a:cubicBezTo>
                    <a:cubicBezTo>
                      <a:pt x="16634" y="15507"/>
                      <a:pt x="14897" y="13717"/>
                      <a:pt x="11255" y="13101"/>
                    </a:cubicBezTo>
                    <a:cubicBezTo>
                      <a:pt x="8359" y="13269"/>
                      <a:pt x="5545" y="13996"/>
                      <a:pt x="2648" y="13996"/>
                    </a:cubicBezTo>
                    <a:cubicBezTo>
                      <a:pt x="2152" y="13996"/>
                      <a:pt x="3476" y="13661"/>
                      <a:pt x="3972" y="13549"/>
                    </a:cubicBezTo>
                    <a:cubicBezTo>
                      <a:pt x="7862" y="12429"/>
                      <a:pt x="6124" y="12877"/>
                      <a:pt x="9269" y="12206"/>
                    </a:cubicBezTo>
                    <a:cubicBezTo>
                      <a:pt x="9683" y="11758"/>
                      <a:pt x="10759" y="11366"/>
                      <a:pt x="10593" y="10863"/>
                    </a:cubicBezTo>
                    <a:cubicBezTo>
                      <a:pt x="10179" y="9743"/>
                      <a:pt x="6952" y="10751"/>
                      <a:pt x="6621" y="10863"/>
                    </a:cubicBezTo>
                    <a:cubicBezTo>
                      <a:pt x="5710" y="11031"/>
                      <a:pt x="4800" y="11086"/>
                      <a:pt x="3972" y="11310"/>
                    </a:cubicBezTo>
                    <a:cubicBezTo>
                      <a:pt x="2566" y="11534"/>
                      <a:pt x="0" y="12206"/>
                      <a:pt x="0" y="12206"/>
                    </a:cubicBezTo>
                    <a:cubicBezTo>
                      <a:pt x="828" y="11758"/>
                      <a:pt x="1655" y="11142"/>
                      <a:pt x="2648" y="10863"/>
                    </a:cubicBezTo>
                    <a:cubicBezTo>
                      <a:pt x="3890" y="10415"/>
                      <a:pt x="6621" y="9967"/>
                      <a:pt x="6621" y="9967"/>
                    </a:cubicBezTo>
                    <a:cubicBezTo>
                      <a:pt x="1903" y="7841"/>
                      <a:pt x="7531" y="8680"/>
                      <a:pt x="10593" y="8177"/>
                    </a:cubicBezTo>
                    <a:cubicBezTo>
                      <a:pt x="11007" y="7169"/>
                      <a:pt x="12662" y="4763"/>
                      <a:pt x="9931" y="4148"/>
                    </a:cubicBezTo>
                    <a:cubicBezTo>
                      <a:pt x="7945" y="3700"/>
                      <a:pt x="5959" y="3252"/>
                      <a:pt x="3972" y="2805"/>
                    </a:cubicBezTo>
                    <a:cubicBezTo>
                      <a:pt x="2234" y="2413"/>
                      <a:pt x="7448" y="3084"/>
                      <a:pt x="9269" y="3252"/>
                    </a:cubicBezTo>
                    <a:cubicBezTo>
                      <a:pt x="9683" y="2805"/>
                      <a:pt x="10262" y="2357"/>
                      <a:pt x="10593" y="1909"/>
                    </a:cubicBezTo>
                    <a:cubicBezTo>
                      <a:pt x="12910" y="-1784"/>
                      <a:pt x="8690" y="790"/>
                      <a:pt x="10593" y="4148"/>
                    </a:cubicBezTo>
                    <a:cubicBezTo>
                      <a:pt x="10841" y="4707"/>
                      <a:pt x="12331" y="3868"/>
                      <a:pt x="13241" y="3700"/>
                    </a:cubicBezTo>
                    <a:cubicBezTo>
                      <a:pt x="14566" y="3420"/>
                      <a:pt x="15890" y="3084"/>
                      <a:pt x="17214" y="2805"/>
                    </a:cubicBezTo>
                    <a:cubicBezTo>
                      <a:pt x="18538" y="2469"/>
                      <a:pt x="13241" y="3700"/>
                      <a:pt x="13241" y="3700"/>
                    </a:cubicBezTo>
                    <a:cubicBezTo>
                      <a:pt x="17545" y="5658"/>
                      <a:pt x="13821" y="3532"/>
                      <a:pt x="10593" y="5043"/>
                    </a:cubicBezTo>
                    <a:cubicBezTo>
                      <a:pt x="8359" y="5994"/>
                      <a:pt x="12248" y="6610"/>
                      <a:pt x="13241" y="6834"/>
                    </a:cubicBezTo>
                    <a:cubicBezTo>
                      <a:pt x="13241" y="6834"/>
                      <a:pt x="12331" y="7113"/>
                      <a:pt x="11917" y="7281"/>
                    </a:cubicBezTo>
                  </a:path>
                </a:pathLst>
              </a:cu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77" name="Rectangle 209">
                <a:extLst>
                  <a:ext uri="{FF2B5EF4-FFF2-40B4-BE49-F238E27FC236}">
                    <a16:creationId xmlns:a16="http://schemas.microsoft.com/office/drawing/2014/main" id="{C45824F7-8D60-0D4F-9037-F2168DAB7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"/>
                <a:ext cx="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7" name="Group 210">
              <a:extLst>
                <a:ext uri="{FF2B5EF4-FFF2-40B4-BE49-F238E27FC236}">
                  <a16:creationId xmlns:a16="http://schemas.microsoft.com/office/drawing/2014/main" id="{C8E7C3A6-2E83-C845-A14C-B2CE49147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0" y="191"/>
              <a:ext cx="42" cy="139"/>
              <a:chOff x="0" y="0"/>
              <a:chExt cx="41" cy="138"/>
            </a:xfrm>
          </p:grpSpPr>
          <p:sp>
            <p:nvSpPr>
              <p:cNvPr id="256074" name="AutoShape 211">
                <a:extLst>
                  <a:ext uri="{FF2B5EF4-FFF2-40B4-BE49-F238E27FC236}">
                    <a16:creationId xmlns:a16="http://schemas.microsoft.com/office/drawing/2014/main" id="{646BB3F4-5C23-CF4F-A71B-888DEAE73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0"/>
                <a:ext cx="41" cy="101"/>
              </a:xfrm>
              <a:custGeom>
                <a:avLst/>
                <a:gdLst>
                  <a:gd name="T0" fmla="*/ 0 w 20418"/>
                  <a:gd name="T1" fmla="*/ 0 h 21027"/>
                  <a:gd name="T2" fmla="*/ 20418 w 20418"/>
                  <a:gd name="T3" fmla="*/ 21027 h 21027"/>
                </a:gdLst>
                <a:ahLst/>
                <a:cxnLst/>
                <a:rect l="T0" t="T1" r="T2" b="T3"/>
                <a:pathLst>
                  <a:path w="20418" h="21027">
                    <a:moveTo>
                      <a:pt x="8727" y="21027"/>
                    </a:moveTo>
                    <a:cubicBezTo>
                      <a:pt x="14182" y="20346"/>
                      <a:pt x="12436" y="18886"/>
                      <a:pt x="16582" y="17135"/>
                    </a:cubicBezTo>
                    <a:cubicBezTo>
                      <a:pt x="18327" y="14605"/>
                      <a:pt x="20073" y="9351"/>
                      <a:pt x="20073" y="9351"/>
                    </a:cubicBezTo>
                    <a:cubicBezTo>
                      <a:pt x="19636" y="6335"/>
                      <a:pt x="21600" y="3124"/>
                      <a:pt x="19200" y="400"/>
                    </a:cubicBezTo>
                    <a:cubicBezTo>
                      <a:pt x="18109" y="-573"/>
                      <a:pt x="14400" y="497"/>
                      <a:pt x="12218" y="789"/>
                    </a:cubicBezTo>
                    <a:cubicBezTo>
                      <a:pt x="8291" y="1178"/>
                      <a:pt x="3709" y="2249"/>
                      <a:pt x="0" y="3124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75" name="Rectangle 212">
                <a:extLst>
                  <a:ext uri="{FF2B5EF4-FFF2-40B4-BE49-F238E27FC236}">
                    <a16:creationId xmlns:a16="http://schemas.microsoft.com/office/drawing/2014/main" id="{D44EBDB8-1F2C-8846-840E-B4A4EA772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8" name="Group 213">
              <a:extLst>
                <a:ext uri="{FF2B5EF4-FFF2-40B4-BE49-F238E27FC236}">
                  <a16:creationId xmlns:a16="http://schemas.microsoft.com/office/drawing/2014/main" id="{7551823A-9372-6546-90E8-B0082DABF2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76"/>
              <a:ext cx="42" cy="139"/>
              <a:chOff x="0" y="0"/>
              <a:chExt cx="41" cy="138"/>
            </a:xfrm>
          </p:grpSpPr>
          <p:sp>
            <p:nvSpPr>
              <p:cNvPr id="256072" name="AutoShape 214">
                <a:extLst>
                  <a:ext uri="{FF2B5EF4-FFF2-40B4-BE49-F238E27FC236}">
                    <a16:creationId xmlns:a16="http://schemas.microsoft.com/office/drawing/2014/main" id="{F84DA57E-11FD-7948-A359-47D6718B6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22"/>
                <a:ext cx="36" cy="94"/>
              </a:xfrm>
              <a:custGeom>
                <a:avLst/>
                <a:gdLst>
                  <a:gd name="T0" fmla="*/ 0 w 20886"/>
                  <a:gd name="T1" fmla="*/ 0 h 21600"/>
                  <a:gd name="T2" fmla="*/ 20886 w 20886"/>
                  <a:gd name="T3" fmla="*/ 21600 h 21600"/>
                </a:gdLst>
                <a:ahLst/>
                <a:cxnLst/>
                <a:rect l="T0" t="T1" r="T2" b="T3"/>
                <a:pathLst>
                  <a:path w="20886" h="21600">
                    <a:moveTo>
                      <a:pt x="20886" y="21600"/>
                    </a:moveTo>
                    <a:cubicBezTo>
                      <a:pt x="17286" y="21071"/>
                      <a:pt x="13943" y="20753"/>
                      <a:pt x="10600" y="20329"/>
                    </a:cubicBezTo>
                    <a:cubicBezTo>
                      <a:pt x="5457" y="17259"/>
                      <a:pt x="7000" y="18741"/>
                      <a:pt x="5457" y="16094"/>
                    </a:cubicBezTo>
                    <a:cubicBezTo>
                      <a:pt x="4686" y="13341"/>
                      <a:pt x="3400" y="11012"/>
                      <a:pt x="2372" y="8471"/>
                    </a:cubicBezTo>
                    <a:cubicBezTo>
                      <a:pt x="3657" y="6565"/>
                      <a:pt x="1857" y="3918"/>
                      <a:pt x="1343" y="2118"/>
                    </a:cubicBezTo>
                    <a:cubicBezTo>
                      <a:pt x="1086" y="1588"/>
                      <a:pt x="-714" y="953"/>
                      <a:pt x="315" y="847"/>
                    </a:cubicBezTo>
                    <a:cubicBezTo>
                      <a:pt x="2115" y="424"/>
                      <a:pt x="4429" y="1059"/>
                      <a:pt x="6486" y="1271"/>
                    </a:cubicBezTo>
                    <a:cubicBezTo>
                      <a:pt x="10086" y="3494"/>
                      <a:pt x="15229" y="5612"/>
                      <a:pt x="20886" y="7200"/>
                    </a:cubicBezTo>
                    <a:cubicBezTo>
                      <a:pt x="17543" y="3071"/>
                      <a:pt x="12657" y="2965"/>
                      <a:pt x="4429" y="1271"/>
                    </a:cubicBezTo>
                    <a:cubicBezTo>
                      <a:pt x="3657" y="847"/>
                      <a:pt x="2372" y="0"/>
                      <a:pt x="2372" y="0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73" name="Rectangle 215">
                <a:extLst>
                  <a:ext uri="{FF2B5EF4-FFF2-40B4-BE49-F238E27FC236}">
                    <a16:creationId xmlns:a16="http://schemas.microsoft.com/office/drawing/2014/main" id="{AAC5668D-9D31-E04B-9418-887E0FA29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  <p:grpSp>
          <p:nvGrpSpPr>
            <p:cNvPr id="256069" name="Group 216">
              <a:extLst>
                <a:ext uri="{FF2B5EF4-FFF2-40B4-BE49-F238E27FC236}">
                  <a16:creationId xmlns:a16="http://schemas.microsoft.com/office/drawing/2014/main" id="{D25E6382-7268-9B45-AD90-49F444986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9" y="103"/>
              <a:ext cx="70" cy="139"/>
              <a:chOff x="0" y="0"/>
              <a:chExt cx="69" cy="138"/>
            </a:xfrm>
          </p:grpSpPr>
          <p:sp>
            <p:nvSpPr>
              <p:cNvPr id="256070" name="AutoShape 217">
                <a:extLst>
                  <a:ext uri="{FF2B5EF4-FFF2-40B4-BE49-F238E27FC236}">
                    <a16:creationId xmlns:a16="http://schemas.microsoft.com/office/drawing/2014/main" id="{E5B4F38D-9A89-1A40-A75B-26F74DA9D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21"/>
                <a:ext cx="66" cy="93"/>
              </a:xfrm>
              <a:custGeom>
                <a:avLst/>
                <a:gdLst>
                  <a:gd name="T0" fmla="*/ 0 w 19698"/>
                  <a:gd name="T1" fmla="*/ 0 h 20303"/>
                  <a:gd name="T2" fmla="*/ 19698 w 19698"/>
                  <a:gd name="T3" fmla="*/ 20303 h 20303"/>
                </a:gdLst>
                <a:ahLst/>
                <a:cxnLst/>
                <a:rect l="T0" t="T1" r="T2" b="T3"/>
                <a:pathLst>
                  <a:path w="19698" h="20303">
                    <a:moveTo>
                      <a:pt x="0" y="18442"/>
                    </a:moveTo>
                    <a:cubicBezTo>
                      <a:pt x="263" y="15386"/>
                      <a:pt x="-1054" y="12329"/>
                      <a:pt x="3161" y="13144"/>
                    </a:cubicBezTo>
                    <a:cubicBezTo>
                      <a:pt x="4741" y="14978"/>
                      <a:pt x="6190" y="16608"/>
                      <a:pt x="8956" y="17220"/>
                    </a:cubicBezTo>
                    <a:cubicBezTo>
                      <a:pt x="8956" y="17220"/>
                      <a:pt x="7902" y="16404"/>
                      <a:pt x="7375" y="15997"/>
                    </a:cubicBezTo>
                    <a:cubicBezTo>
                      <a:pt x="7639" y="17321"/>
                      <a:pt x="8956" y="21295"/>
                      <a:pt x="8429" y="20072"/>
                    </a:cubicBezTo>
                    <a:cubicBezTo>
                      <a:pt x="8034" y="19257"/>
                      <a:pt x="7375" y="17627"/>
                      <a:pt x="7375" y="17627"/>
                    </a:cubicBezTo>
                    <a:cubicBezTo>
                      <a:pt x="10931" y="15691"/>
                      <a:pt x="11722" y="16303"/>
                      <a:pt x="8956" y="15589"/>
                    </a:cubicBezTo>
                    <a:cubicBezTo>
                      <a:pt x="6717" y="16099"/>
                      <a:pt x="5926" y="16099"/>
                      <a:pt x="5268" y="14367"/>
                    </a:cubicBezTo>
                    <a:cubicBezTo>
                      <a:pt x="11722" y="13552"/>
                      <a:pt x="7770" y="12838"/>
                      <a:pt x="5795" y="13959"/>
                    </a:cubicBezTo>
                    <a:cubicBezTo>
                      <a:pt x="5400" y="14367"/>
                      <a:pt x="4741" y="14672"/>
                      <a:pt x="4741" y="15182"/>
                    </a:cubicBezTo>
                    <a:cubicBezTo>
                      <a:pt x="4609" y="15589"/>
                      <a:pt x="5268" y="16812"/>
                      <a:pt x="5268" y="16404"/>
                    </a:cubicBezTo>
                    <a:cubicBezTo>
                      <a:pt x="5268" y="14570"/>
                      <a:pt x="3161" y="13653"/>
                      <a:pt x="2107" y="12329"/>
                    </a:cubicBezTo>
                    <a:cubicBezTo>
                      <a:pt x="2897" y="10189"/>
                      <a:pt x="4346" y="11310"/>
                      <a:pt x="6322" y="12329"/>
                    </a:cubicBezTo>
                    <a:cubicBezTo>
                      <a:pt x="5136" y="10903"/>
                      <a:pt x="3687" y="10393"/>
                      <a:pt x="2634" y="9069"/>
                    </a:cubicBezTo>
                    <a:cubicBezTo>
                      <a:pt x="4741" y="6521"/>
                      <a:pt x="3292" y="5706"/>
                      <a:pt x="7375" y="7846"/>
                    </a:cubicBezTo>
                    <a:cubicBezTo>
                      <a:pt x="8824" y="9578"/>
                      <a:pt x="11853" y="11921"/>
                      <a:pt x="14224" y="13144"/>
                    </a:cubicBezTo>
                    <a:cubicBezTo>
                      <a:pt x="14883" y="13959"/>
                      <a:pt x="16595" y="16506"/>
                      <a:pt x="16331" y="15589"/>
                    </a:cubicBezTo>
                    <a:cubicBezTo>
                      <a:pt x="15541" y="13450"/>
                      <a:pt x="16200" y="14367"/>
                      <a:pt x="14751" y="12737"/>
                    </a:cubicBezTo>
                    <a:cubicBezTo>
                      <a:pt x="13961" y="14367"/>
                      <a:pt x="14487" y="15589"/>
                      <a:pt x="15278" y="17220"/>
                    </a:cubicBezTo>
                    <a:cubicBezTo>
                      <a:pt x="15014" y="16099"/>
                      <a:pt x="14487" y="14978"/>
                      <a:pt x="14751" y="13959"/>
                    </a:cubicBezTo>
                    <a:cubicBezTo>
                      <a:pt x="14883" y="13348"/>
                      <a:pt x="15541" y="12940"/>
                      <a:pt x="16331" y="12737"/>
                    </a:cubicBezTo>
                    <a:cubicBezTo>
                      <a:pt x="17253" y="12329"/>
                      <a:pt x="20546" y="12329"/>
                      <a:pt x="19492" y="12329"/>
                    </a:cubicBezTo>
                    <a:cubicBezTo>
                      <a:pt x="17648" y="12329"/>
                      <a:pt x="15936" y="12533"/>
                      <a:pt x="14224" y="12737"/>
                    </a:cubicBezTo>
                    <a:cubicBezTo>
                      <a:pt x="13961" y="12533"/>
                      <a:pt x="11063" y="11310"/>
                      <a:pt x="11590" y="10699"/>
                    </a:cubicBezTo>
                    <a:cubicBezTo>
                      <a:pt x="11853" y="10189"/>
                      <a:pt x="12907" y="10291"/>
                      <a:pt x="13697" y="10291"/>
                    </a:cubicBezTo>
                    <a:cubicBezTo>
                      <a:pt x="14224" y="10291"/>
                      <a:pt x="12644" y="10495"/>
                      <a:pt x="12117" y="10699"/>
                    </a:cubicBezTo>
                    <a:cubicBezTo>
                      <a:pt x="10141" y="12940"/>
                      <a:pt x="11590" y="11208"/>
                      <a:pt x="8956" y="9884"/>
                    </a:cubicBezTo>
                    <a:cubicBezTo>
                      <a:pt x="8956" y="9884"/>
                      <a:pt x="10668" y="8967"/>
                      <a:pt x="11063" y="8253"/>
                    </a:cubicBezTo>
                    <a:cubicBezTo>
                      <a:pt x="11195" y="7846"/>
                      <a:pt x="10009" y="8457"/>
                      <a:pt x="9483" y="8661"/>
                    </a:cubicBezTo>
                    <a:cubicBezTo>
                      <a:pt x="8956" y="8355"/>
                      <a:pt x="6585" y="7337"/>
                      <a:pt x="6848" y="6623"/>
                    </a:cubicBezTo>
                    <a:cubicBezTo>
                      <a:pt x="6980" y="6114"/>
                      <a:pt x="8956" y="6216"/>
                      <a:pt x="8429" y="6216"/>
                    </a:cubicBezTo>
                    <a:cubicBezTo>
                      <a:pt x="7639" y="6216"/>
                      <a:pt x="6980" y="6420"/>
                      <a:pt x="6322" y="6623"/>
                    </a:cubicBezTo>
                    <a:cubicBezTo>
                      <a:pt x="5268" y="8967"/>
                      <a:pt x="5926" y="6929"/>
                      <a:pt x="3161" y="6216"/>
                    </a:cubicBezTo>
                    <a:cubicBezTo>
                      <a:pt x="2897" y="5808"/>
                      <a:pt x="1580" y="3465"/>
                      <a:pt x="3161" y="3363"/>
                    </a:cubicBezTo>
                    <a:cubicBezTo>
                      <a:pt x="4214" y="3159"/>
                      <a:pt x="7375" y="4789"/>
                      <a:pt x="6322" y="4586"/>
                    </a:cubicBezTo>
                    <a:cubicBezTo>
                      <a:pt x="5795" y="4382"/>
                      <a:pt x="4741" y="4178"/>
                      <a:pt x="4741" y="4178"/>
                    </a:cubicBezTo>
                    <a:cubicBezTo>
                      <a:pt x="4083" y="2853"/>
                      <a:pt x="3292" y="1427"/>
                      <a:pt x="4741" y="103"/>
                    </a:cubicBezTo>
                    <a:cubicBezTo>
                      <a:pt x="5136" y="-305"/>
                      <a:pt x="5663" y="612"/>
                      <a:pt x="6322" y="918"/>
                    </a:cubicBezTo>
                    <a:cubicBezTo>
                      <a:pt x="10668" y="2548"/>
                      <a:pt x="4873" y="-203"/>
                      <a:pt x="9483" y="2140"/>
                    </a:cubicBezTo>
                    <a:cubicBezTo>
                      <a:pt x="8692" y="2242"/>
                      <a:pt x="7375" y="2548"/>
                      <a:pt x="7375" y="2548"/>
                    </a:cubicBezTo>
                    <a:cubicBezTo>
                      <a:pt x="9351" y="1427"/>
                      <a:pt x="8297" y="1733"/>
                      <a:pt x="10536" y="1733"/>
                    </a:cubicBezTo>
                  </a:path>
                </a:pathLst>
              </a:custGeom>
              <a:noFill/>
              <a:ln w="1270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  <p:sp>
            <p:nvSpPr>
              <p:cNvPr id="256071" name="Rectangle 218">
                <a:extLst>
                  <a:ext uri="{FF2B5EF4-FFF2-40B4-BE49-F238E27FC236}">
                    <a16:creationId xmlns:a16="http://schemas.microsoft.com/office/drawing/2014/main" id="{F5BB560A-7FFC-1747-BDAA-DD57A45B7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Heiti SC Light" panose="02000000000000000000" pitchFamily="2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nb-NO" altLang="en-US"/>
              </a:p>
            </p:txBody>
          </p:sp>
        </p:grpSp>
      </p:grpSp>
      <p:sp>
        <p:nvSpPr>
          <p:cNvPr id="256034" name="Rectangle 219">
            <a:extLst>
              <a:ext uri="{FF2B5EF4-FFF2-40B4-BE49-F238E27FC236}">
                <a16:creationId xmlns:a16="http://schemas.microsoft.com/office/drawing/2014/main" id="{5832F024-944C-8C42-B211-360754490AE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1583A9B-0AA6-094E-A6FE-0B713317A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63C568B-5CF3-A34D-8581-D5E7521C6C9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57027" name="Group 1">
            <a:extLst>
              <a:ext uri="{FF2B5EF4-FFF2-40B4-BE49-F238E27FC236}">
                <a16:creationId xmlns:a16="http://schemas.microsoft.com/office/drawing/2014/main" id="{0A7EEEE5-4FDF-6A41-8F2D-4454856B273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7036" name="Rectangle 2">
              <a:extLst>
                <a:ext uri="{FF2B5EF4-FFF2-40B4-BE49-F238E27FC236}">
                  <a16:creationId xmlns:a16="http://schemas.microsoft.com/office/drawing/2014/main" id="{176BC074-D9B2-964C-BBFA-7554E3862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7037" name="Rectangle 3">
              <a:extLst>
                <a:ext uri="{FF2B5EF4-FFF2-40B4-BE49-F238E27FC236}">
                  <a16:creationId xmlns:a16="http://schemas.microsoft.com/office/drawing/2014/main" id="{0506F21A-C67C-7840-8964-EB1A6A396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7028" name="Rectangle 4">
            <a:extLst>
              <a:ext uri="{FF2B5EF4-FFF2-40B4-BE49-F238E27FC236}">
                <a16:creationId xmlns:a16="http://schemas.microsoft.com/office/drawing/2014/main" id="{8452E639-0B49-F34B-B292-30D28FC73CA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7029" name="Picture 5">
            <a:extLst>
              <a:ext uri="{FF2B5EF4-FFF2-40B4-BE49-F238E27FC236}">
                <a16:creationId xmlns:a16="http://schemas.microsoft.com/office/drawing/2014/main" id="{37FB310B-2F08-4948-A0D2-A8FB898A6BC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Rectangle 6">
            <a:extLst>
              <a:ext uri="{FF2B5EF4-FFF2-40B4-BE49-F238E27FC236}">
                <a16:creationId xmlns:a16="http://schemas.microsoft.com/office/drawing/2014/main" id="{555881DE-177F-B348-9B5B-F59A277F933C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57031" name="Text Box 7">
            <a:extLst>
              <a:ext uri="{FF2B5EF4-FFF2-40B4-BE49-F238E27FC236}">
                <a16:creationId xmlns:a16="http://schemas.microsoft.com/office/drawing/2014/main" id="{9F4DCC8B-8382-DA4F-914F-188A85357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1D36B87C-AB0D-2247-90CE-AC637C718A3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57032" name="Picture 8">
            <a:extLst>
              <a:ext uri="{FF2B5EF4-FFF2-40B4-BE49-F238E27FC236}">
                <a16:creationId xmlns:a16="http://schemas.microsoft.com/office/drawing/2014/main" id="{5F24ADFD-CC63-694A-83DB-CC4D9ED2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3" name="Rectangle 9">
            <a:extLst>
              <a:ext uri="{FF2B5EF4-FFF2-40B4-BE49-F238E27FC236}">
                <a16:creationId xmlns:a16="http://schemas.microsoft.com/office/drawing/2014/main" id="{69A7C853-5A43-C745-9D0F-8480864EE670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22367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Onsite systems</a:t>
            </a:r>
          </a:p>
        </p:txBody>
      </p:sp>
      <p:sp>
        <p:nvSpPr>
          <p:cNvPr id="257034" name="AutoShape 10">
            <a:extLst>
              <a:ext uri="{FF2B5EF4-FFF2-40B4-BE49-F238E27FC236}">
                <a16:creationId xmlns:a16="http://schemas.microsoft.com/office/drawing/2014/main" id="{0C5C13D0-52D1-8D41-AB08-F0D3A05BFB5E}"/>
              </a:ext>
            </a:extLst>
          </p:cNvPr>
          <p:cNvSpPr>
            <a:spLocks/>
          </p:cNvSpPr>
          <p:nvPr/>
        </p:nvSpPr>
        <p:spPr bwMode="auto">
          <a:xfrm>
            <a:off x="4711700" y="4419600"/>
            <a:ext cx="2616200" cy="533400"/>
          </a:xfrm>
          <a:prstGeom prst="roundRect">
            <a:avLst>
              <a:gd name="adj" fmla="val 35713"/>
            </a:avLst>
          </a:prstGeom>
          <a:noFill/>
          <a:ln w="25400">
            <a:solidFill>
              <a:srgbClr val="D90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57035" name="Rectangle 11">
            <a:extLst>
              <a:ext uri="{FF2B5EF4-FFF2-40B4-BE49-F238E27FC236}">
                <a16:creationId xmlns:a16="http://schemas.microsoft.com/office/drawing/2014/main" id="{AF3A4DB7-DBED-A54E-86EE-6D3E235CEDA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57C7AC7-9E6A-E841-BF57-011420BB0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5EFD1B68-C007-7249-866B-20425F8F505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58051" name="Picture 1">
            <a:extLst>
              <a:ext uri="{FF2B5EF4-FFF2-40B4-BE49-F238E27FC236}">
                <a16:creationId xmlns:a16="http://schemas.microsoft.com/office/drawing/2014/main" id="{07DCAD03-A386-074E-8B23-364FE3C3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308100"/>
            <a:ext cx="66944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8052" name="Group 2">
            <a:extLst>
              <a:ext uri="{FF2B5EF4-FFF2-40B4-BE49-F238E27FC236}">
                <a16:creationId xmlns:a16="http://schemas.microsoft.com/office/drawing/2014/main" id="{D0555938-782A-4F44-92EE-A25982FA98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8061" name="Rectangle 3">
              <a:extLst>
                <a:ext uri="{FF2B5EF4-FFF2-40B4-BE49-F238E27FC236}">
                  <a16:creationId xmlns:a16="http://schemas.microsoft.com/office/drawing/2014/main" id="{BD5014F1-0CEC-A646-BB7D-F6E4E1E6A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8062" name="Rectangle 4">
              <a:extLst>
                <a:ext uri="{FF2B5EF4-FFF2-40B4-BE49-F238E27FC236}">
                  <a16:creationId xmlns:a16="http://schemas.microsoft.com/office/drawing/2014/main" id="{BA74717C-B8CD-064A-B20F-56274DEC3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8053" name="Rectangle 5">
            <a:extLst>
              <a:ext uri="{FF2B5EF4-FFF2-40B4-BE49-F238E27FC236}">
                <a16:creationId xmlns:a16="http://schemas.microsoft.com/office/drawing/2014/main" id="{1FBF1E74-9AD8-914E-9608-E2E9709AEDB8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8054" name="Picture 6">
            <a:extLst>
              <a:ext uri="{FF2B5EF4-FFF2-40B4-BE49-F238E27FC236}">
                <a16:creationId xmlns:a16="http://schemas.microsoft.com/office/drawing/2014/main" id="{81768D12-371D-3241-8F76-63C5B01B5B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5" name="Rectangle 7">
            <a:extLst>
              <a:ext uri="{FF2B5EF4-FFF2-40B4-BE49-F238E27FC236}">
                <a16:creationId xmlns:a16="http://schemas.microsoft.com/office/drawing/2014/main" id="{A70E5BEE-B2D0-284D-9916-FDF42C0D96F6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58056" name="Rectangle 8">
            <a:extLst>
              <a:ext uri="{FF2B5EF4-FFF2-40B4-BE49-F238E27FC236}">
                <a16:creationId xmlns:a16="http://schemas.microsoft.com/office/drawing/2014/main" id="{8EA12270-1AFD-DA4C-A693-B406D700200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Sewage lagoons/ponds</a:t>
            </a:r>
          </a:p>
        </p:txBody>
      </p:sp>
      <p:sp>
        <p:nvSpPr>
          <p:cNvPr id="258057" name="Rectangle 9">
            <a:extLst>
              <a:ext uri="{FF2B5EF4-FFF2-40B4-BE49-F238E27FC236}">
                <a16:creationId xmlns:a16="http://schemas.microsoft.com/office/drawing/2014/main" id="{7E51D01A-34DA-B446-987A-D5C949BB6D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8709025" y="1049338"/>
            <a:ext cx="7089775" cy="5541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8058" name="Text Box 10">
            <a:extLst>
              <a:ext uri="{FF2B5EF4-FFF2-40B4-BE49-F238E27FC236}">
                <a16:creationId xmlns:a16="http://schemas.microsoft.com/office/drawing/2014/main" id="{585AF0D9-843D-5C45-89E1-A5399A052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F79B61C-E4C4-0A40-AB3E-8B5252C7DA2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58059" name="Rectangle 11">
            <a:extLst>
              <a:ext uri="{FF2B5EF4-FFF2-40B4-BE49-F238E27FC236}">
                <a16:creationId xmlns:a16="http://schemas.microsoft.com/office/drawing/2014/main" id="{12084739-C9C2-3441-A6DB-91A6F81A4AF0}"/>
              </a:ext>
            </a:extLst>
          </p:cNvPr>
          <p:cNvSpPr>
            <a:spLocks/>
          </p:cNvSpPr>
          <p:nvPr/>
        </p:nvSpPr>
        <p:spPr bwMode="auto">
          <a:xfrm>
            <a:off x="3162300" y="1651000"/>
            <a:ext cx="31432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720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Iqaluit’s Sewage Lagoon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Baffin Island  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58060" name="Rectangle 12">
            <a:extLst>
              <a:ext uri="{FF2B5EF4-FFF2-40B4-BE49-F238E27FC236}">
                <a16:creationId xmlns:a16="http://schemas.microsoft.com/office/drawing/2014/main" id="{07C4FB46-19B2-1E41-8950-636F68EBF321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35F5095B-A65E-9647-9262-7C1A75317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7C30C7E-480A-F046-ADBF-9A35CF42CDB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59075" name="Picture 1">
            <a:extLst>
              <a:ext uri="{FF2B5EF4-FFF2-40B4-BE49-F238E27FC236}">
                <a16:creationId xmlns:a16="http://schemas.microsoft.com/office/drawing/2014/main" id="{C26B3AD7-5FB7-F64F-889A-D0F882BD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308100"/>
            <a:ext cx="358298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9076" name="Group 2">
            <a:extLst>
              <a:ext uri="{FF2B5EF4-FFF2-40B4-BE49-F238E27FC236}">
                <a16:creationId xmlns:a16="http://schemas.microsoft.com/office/drawing/2014/main" id="{9C75C58E-7A8C-1845-9B27-B2B07F5CB8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59108" name="Rectangle 3">
              <a:extLst>
                <a:ext uri="{FF2B5EF4-FFF2-40B4-BE49-F238E27FC236}">
                  <a16:creationId xmlns:a16="http://schemas.microsoft.com/office/drawing/2014/main" id="{9C01ED88-3644-AD47-B8ED-08828417C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59109" name="Rectangle 4">
              <a:extLst>
                <a:ext uri="{FF2B5EF4-FFF2-40B4-BE49-F238E27FC236}">
                  <a16:creationId xmlns:a16="http://schemas.microsoft.com/office/drawing/2014/main" id="{22F04E37-5F18-614F-9F08-008FC49D0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59077" name="Rectangle 5">
            <a:extLst>
              <a:ext uri="{FF2B5EF4-FFF2-40B4-BE49-F238E27FC236}">
                <a16:creationId xmlns:a16="http://schemas.microsoft.com/office/drawing/2014/main" id="{AF4851E6-81BE-5C44-AFCF-C6ACC27494AF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59078" name="Picture 6">
            <a:extLst>
              <a:ext uri="{FF2B5EF4-FFF2-40B4-BE49-F238E27FC236}">
                <a16:creationId xmlns:a16="http://schemas.microsoft.com/office/drawing/2014/main" id="{1BFA07F9-C4DB-764A-B9FD-293715475B4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9" name="Rectangle 7">
            <a:extLst>
              <a:ext uri="{FF2B5EF4-FFF2-40B4-BE49-F238E27FC236}">
                <a16:creationId xmlns:a16="http://schemas.microsoft.com/office/drawing/2014/main" id="{59747198-BBD9-FF4F-B29B-E362E64D40C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59080" name="Rectangle 8">
            <a:extLst>
              <a:ext uri="{FF2B5EF4-FFF2-40B4-BE49-F238E27FC236}">
                <a16:creationId xmlns:a16="http://schemas.microsoft.com/office/drawing/2014/main" id="{0A139233-DA5B-454B-B992-279A992511C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76350" y="-63500"/>
            <a:ext cx="7105650" cy="1133475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Sewage lagoons - pond systems</a:t>
            </a:r>
          </a:p>
        </p:txBody>
      </p:sp>
      <p:sp>
        <p:nvSpPr>
          <p:cNvPr id="259081" name="Text Box 9">
            <a:extLst>
              <a:ext uri="{FF2B5EF4-FFF2-40B4-BE49-F238E27FC236}">
                <a16:creationId xmlns:a16="http://schemas.microsoft.com/office/drawing/2014/main" id="{81D56872-A711-E540-968E-FA450EE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6E8A4E44-64B1-E543-BC54-12EE1813EC9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59082" name="Rectangle 10">
            <a:extLst>
              <a:ext uri="{FF2B5EF4-FFF2-40B4-BE49-F238E27FC236}">
                <a16:creationId xmlns:a16="http://schemas.microsoft.com/office/drawing/2014/main" id="{D29451F9-7382-F746-922A-AD08D1E26829}"/>
              </a:ext>
            </a:extLst>
          </p:cNvPr>
          <p:cNvSpPr>
            <a:spLocks/>
          </p:cNvSpPr>
          <p:nvPr/>
        </p:nvSpPr>
        <p:spPr bwMode="auto">
          <a:xfrm>
            <a:off x="1397000" y="6248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Photo: F. Reinhardt</a:t>
            </a:r>
          </a:p>
        </p:txBody>
      </p:sp>
      <p:sp>
        <p:nvSpPr>
          <p:cNvPr id="259083" name="Rectangle 11">
            <a:extLst>
              <a:ext uri="{FF2B5EF4-FFF2-40B4-BE49-F238E27FC236}">
                <a16:creationId xmlns:a16="http://schemas.microsoft.com/office/drawing/2014/main" id="{B7E6DEAF-AA7D-7E4C-96AB-CDC5766588AD}"/>
              </a:ext>
            </a:extLst>
          </p:cNvPr>
          <p:cNvSpPr>
            <a:spLocks/>
          </p:cNvSpPr>
          <p:nvPr/>
        </p:nvSpPr>
        <p:spPr bwMode="auto">
          <a:xfrm>
            <a:off x="1981200" y="1460500"/>
            <a:ext cx="18256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Baffin Island</a:t>
            </a:r>
          </a:p>
        </p:txBody>
      </p:sp>
      <p:graphicFrame>
        <p:nvGraphicFramePr>
          <p:cNvPr id="82956" name="Group 12">
            <a:extLst>
              <a:ext uri="{FF2B5EF4-FFF2-40B4-BE49-F238E27FC236}">
                <a16:creationId xmlns:a16="http://schemas.microsoft.com/office/drawing/2014/main" id="{B31C4C2E-3AC7-054A-9D09-FBAA3061EB70}"/>
              </a:ext>
            </a:extLst>
          </p:cNvPr>
          <p:cNvGraphicFramePr>
            <a:graphicFrameLocks noGrp="1"/>
          </p:cNvGraphicFramePr>
          <p:nvPr/>
        </p:nvGraphicFramePr>
        <p:xfrm>
          <a:off x="5284788" y="1195388"/>
          <a:ext cx="3657600" cy="5451475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790845337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1228481463"/>
                    </a:ext>
                  </a:extLst>
                </a:gridCol>
              </a:tblGrid>
              <a:tr h="1127125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Treatment performance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Overall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20420"/>
                  </a:ext>
                </a:extLst>
              </a:tr>
              <a:tr h="1092200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Treatment performance 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216762"/>
                  </a:ext>
                </a:extLst>
              </a:tr>
              <a:tr h="719138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608054"/>
                  </a:ext>
                </a:extLst>
              </a:tr>
              <a:tr h="668338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466299"/>
                  </a:ext>
                </a:extLst>
              </a:tr>
              <a:tr h="901700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683991"/>
                  </a:ext>
                </a:extLst>
              </a:tr>
              <a:tr h="901700"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tabLst>
                          <a:tab pos="558800" algn="l"/>
                        </a:tabLst>
                        <a:defRPr sz="190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1pPr>
                      <a:lvl2pPr marL="37931725" indent="-37474525"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buSzPct val="100000"/>
                        <a:buFont typeface="Tahoma" panose="020B0604030504040204" pitchFamily="34" charset="0"/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2pPr>
                      <a:lvl3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3pPr>
                      <a:lvl4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4pPr>
                      <a:lvl5pPr eaLnBrk="0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5pPr>
                      <a:lvl6pPr marL="4572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6pPr>
                      <a:lvl7pPr marL="9144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7pPr>
                      <a:lvl8pPr marL="13716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8pPr>
                      <a:lvl9pPr marL="1828800" eaLnBrk="0" fontAlgn="base" hangingPunct="0">
                        <a:lnSpc>
                          <a:spcPct val="10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tabLst>
                          <a:tab pos="558800" algn="l"/>
                        </a:tabLst>
                        <a:defRPr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pitchFamily="2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panose="020B0604030504040204" pitchFamily="34" charset="0"/>
                          <a:ea typeface="Heiti SC Light" panose="02000000000000000000" pitchFamily="2" charset="-128"/>
                          <a:sym typeface="Tahoma" panose="020B0604030504040204" pitchFamily="34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76287"/>
                  </a:ext>
                </a:extLst>
              </a:tr>
            </a:tbl>
          </a:graphicData>
        </a:graphic>
      </p:graphicFrame>
      <p:sp>
        <p:nvSpPr>
          <p:cNvPr id="259107" name="Rectangle 57">
            <a:extLst>
              <a:ext uri="{FF2B5EF4-FFF2-40B4-BE49-F238E27FC236}">
                <a16:creationId xmlns:a16="http://schemas.microsoft.com/office/drawing/2014/main" id="{F338F864-94B5-224E-9570-771F52A003A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0C53D4C-514D-BE47-A3F7-3E71D0A5E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C4EB0776-29B0-0344-85B4-8A57357DE1C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59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60099" name="Group 1">
            <a:extLst>
              <a:ext uri="{FF2B5EF4-FFF2-40B4-BE49-F238E27FC236}">
                <a16:creationId xmlns:a16="http://schemas.microsoft.com/office/drawing/2014/main" id="{D157368B-3728-0542-8962-B1638EF6CB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0108" name="Rectangle 2">
              <a:extLst>
                <a:ext uri="{FF2B5EF4-FFF2-40B4-BE49-F238E27FC236}">
                  <a16:creationId xmlns:a16="http://schemas.microsoft.com/office/drawing/2014/main" id="{DEE4ABC7-6AD3-5E4A-976D-FEFC3E60B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0109" name="Rectangle 3">
              <a:extLst>
                <a:ext uri="{FF2B5EF4-FFF2-40B4-BE49-F238E27FC236}">
                  <a16:creationId xmlns:a16="http://schemas.microsoft.com/office/drawing/2014/main" id="{6BD22238-A274-204C-A0B4-C285BC4BD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0100" name="Rectangle 4">
            <a:extLst>
              <a:ext uri="{FF2B5EF4-FFF2-40B4-BE49-F238E27FC236}">
                <a16:creationId xmlns:a16="http://schemas.microsoft.com/office/drawing/2014/main" id="{46025482-6733-0646-9C64-4ABE8A2F3BF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0101" name="Picture 5">
            <a:extLst>
              <a:ext uri="{FF2B5EF4-FFF2-40B4-BE49-F238E27FC236}">
                <a16:creationId xmlns:a16="http://schemas.microsoft.com/office/drawing/2014/main" id="{F7565B9E-201F-F64F-8001-06EBCA12DD8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Rectangle 6">
            <a:extLst>
              <a:ext uri="{FF2B5EF4-FFF2-40B4-BE49-F238E27FC236}">
                <a16:creationId xmlns:a16="http://schemas.microsoft.com/office/drawing/2014/main" id="{EA47D97E-8A38-884D-8A60-E02625BF8531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0103" name="Text Box 7">
            <a:extLst>
              <a:ext uri="{FF2B5EF4-FFF2-40B4-BE49-F238E27FC236}">
                <a16:creationId xmlns:a16="http://schemas.microsoft.com/office/drawing/2014/main" id="{47B19DA8-C169-2C4F-8CA2-3F458691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0E16A30-E20A-A643-B044-FE158783944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59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0104" name="Picture 8">
            <a:extLst>
              <a:ext uri="{FF2B5EF4-FFF2-40B4-BE49-F238E27FC236}">
                <a16:creationId xmlns:a16="http://schemas.microsoft.com/office/drawing/2014/main" id="{EAFCC891-1930-3547-85F9-E59DC4C40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673100"/>
            <a:ext cx="5524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5" name="Rectangle 9">
            <a:extLst>
              <a:ext uri="{FF2B5EF4-FFF2-40B4-BE49-F238E27FC236}">
                <a16:creationId xmlns:a16="http://schemas.microsoft.com/office/drawing/2014/main" id="{736CFF73-3775-3D48-A17A-685B77FA6A67}"/>
              </a:ext>
            </a:extLst>
          </p:cNvPr>
          <p:cNvSpPr>
            <a:spLocks/>
          </p:cNvSpPr>
          <p:nvPr/>
        </p:nvSpPr>
        <p:spPr bwMode="auto">
          <a:xfrm>
            <a:off x="1524000" y="203200"/>
            <a:ext cx="22367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Onsite systems</a:t>
            </a:r>
          </a:p>
        </p:txBody>
      </p:sp>
      <p:sp>
        <p:nvSpPr>
          <p:cNvPr id="260106" name="Rectangle 10">
            <a:extLst>
              <a:ext uri="{FF2B5EF4-FFF2-40B4-BE49-F238E27FC236}">
                <a16:creationId xmlns:a16="http://schemas.microsoft.com/office/drawing/2014/main" id="{46232EFB-232C-0A4F-8A75-55ACF0539A06}"/>
              </a:ext>
            </a:extLst>
          </p:cNvPr>
          <p:cNvSpPr>
            <a:spLocks/>
          </p:cNvSpPr>
          <p:nvPr/>
        </p:nvSpPr>
        <p:spPr bwMode="auto">
          <a:xfrm>
            <a:off x="4508500" y="5283200"/>
            <a:ext cx="3200400" cy="1333500"/>
          </a:xfrm>
          <a:prstGeom prst="rect">
            <a:avLst/>
          </a:prstGeom>
          <a:noFill/>
          <a:ln w="127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60107" name="Rectangle 11">
            <a:extLst>
              <a:ext uri="{FF2B5EF4-FFF2-40B4-BE49-F238E27FC236}">
                <a16:creationId xmlns:a16="http://schemas.microsoft.com/office/drawing/2014/main" id="{38EB8CAB-2B20-7944-9AD4-F0F385702B95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Number Placeholder 3">
            <a:extLst>
              <a:ext uri="{FF2B5EF4-FFF2-40B4-BE49-F238E27FC236}">
                <a16:creationId xmlns:a16="http://schemas.microsoft.com/office/drawing/2014/main" id="{E7FDAD6B-F15B-CD4E-A4FE-58FED9D36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0F79BD3B-BB3A-1E4A-B18A-E66F5A65ABF5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6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C57B6622-F5F8-F744-AADA-3C799C3DC3D7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4FB22E80-E2CB-7442-A5A6-CC507B640AC8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3781" name="Rectangle 3">
            <a:extLst>
              <a:ext uri="{FF2B5EF4-FFF2-40B4-BE49-F238E27FC236}">
                <a16:creationId xmlns:a16="http://schemas.microsoft.com/office/drawing/2014/main" id="{CD25C806-3DCE-ED47-8FF5-18A34371DDA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3782" name="Text Box 4">
            <a:extLst>
              <a:ext uri="{FF2B5EF4-FFF2-40B4-BE49-F238E27FC236}">
                <a16:creationId xmlns:a16="http://schemas.microsoft.com/office/drawing/2014/main" id="{F8579A15-A968-5044-AFD6-3AF0E6F8D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1D0EC2F-3DA6-024A-86E0-7BA86343C831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algn="ctr" eaLnBrk="1" hangingPunct="1"/>
              <a:t>6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203783" name="Picture 5">
            <a:extLst>
              <a:ext uri="{FF2B5EF4-FFF2-40B4-BE49-F238E27FC236}">
                <a16:creationId xmlns:a16="http://schemas.microsoft.com/office/drawing/2014/main" id="{DECB0B02-2CA0-C248-A6D4-90E888FB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" y="16510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Rectangle 6">
            <a:extLst>
              <a:ext uri="{FF2B5EF4-FFF2-40B4-BE49-F238E27FC236}">
                <a16:creationId xmlns:a16="http://schemas.microsoft.com/office/drawing/2014/main" id="{93707DAD-D75F-7548-8E1B-423ECACE07D2}"/>
              </a:ext>
            </a:extLst>
          </p:cNvPr>
          <p:cNvSpPr>
            <a:spLocks/>
          </p:cNvSpPr>
          <p:nvPr/>
        </p:nvSpPr>
        <p:spPr bwMode="auto">
          <a:xfrm>
            <a:off x="3822700" y="1130300"/>
            <a:ext cx="338931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D90B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Social stress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B0C99CF-BBC4-974D-A0E9-E885E3F8F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F14D9FA7-BBBD-0D45-B036-94C4233F53C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61123" name="Group 1">
            <a:extLst>
              <a:ext uri="{FF2B5EF4-FFF2-40B4-BE49-F238E27FC236}">
                <a16:creationId xmlns:a16="http://schemas.microsoft.com/office/drawing/2014/main" id="{7A5227F2-7C37-0A48-81BE-4EAC9394AF9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1137" name="Rectangle 2">
              <a:extLst>
                <a:ext uri="{FF2B5EF4-FFF2-40B4-BE49-F238E27FC236}">
                  <a16:creationId xmlns:a16="http://schemas.microsoft.com/office/drawing/2014/main" id="{3CAA55D9-02CF-7E46-BE9D-B655FD866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1138" name="Rectangle 3">
              <a:extLst>
                <a:ext uri="{FF2B5EF4-FFF2-40B4-BE49-F238E27FC236}">
                  <a16:creationId xmlns:a16="http://schemas.microsoft.com/office/drawing/2014/main" id="{79E7108E-0BD5-3D44-8803-B853FFB4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1124" name="Rectangle 4">
            <a:extLst>
              <a:ext uri="{FF2B5EF4-FFF2-40B4-BE49-F238E27FC236}">
                <a16:creationId xmlns:a16="http://schemas.microsoft.com/office/drawing/2014/main" id="{7AFE37C3-9941-2B4D-9689-47F48324442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1125" name="Picture 5">
            <a:extLst>
              <a:ext uri="{FF2B5EF4-FFF2-40B4-BE49-F238E27FC236}">
                <a16:creationId xmlns:a16="http://schemas.microsoft.com/office/drawing/2014/main" id="{F04694B7-4196-9844-8E40-29EF9AC7909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Rectangle 6">
            <a:extLst>
              <a:ext uri="{FF2B5EF4-FFF2-40B4-BE49-F238E27FC236}">
                <a16:creationId xmlns:a16="http://schemas.microsoft.com/office/drawing/2014/main" id="{C158A30B-8CA6-6F4F-AE32-9D54DECBF37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1127" name="Text Box 7">
            <a:extLst>
              <a:ext uri="{FF2B5EF4-FFF2-40B4-BE49-F238E27FC236}">
                <a16:creationId xmlns:a16="http://schemas.microsoft.com/office/drawing/2014/main" id="{96236090-B2FD-DE41-ADA4-BE5DE795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D3739ABE-D75F-EB44-B98A-9CE84E50CE6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1128" name="Rectangle 8">
            <a:extLst>
              <a:ext uri="{FF2B5EF4-FFF2-40B4-BE49-F238E27FC236}">
                <a16:creationId xmlns:a16="http://schemas.microsoft.com/office/drawing/2014/main" id="{ED7EA8C9-A2F4-DD47-AB00-0B61F789E92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3000" y="9525"/>
            <a:ext cx="6489700" cy="889000"/>
          </a:xfrm>
        </p:spPr>
        <p:txBody>
          <a:bodyPr rIns="132080"/>
          <a:lstStyle/>
          <a:p>
            <a:pPr indent="0" eaLnBrk="1" hangingPunct="1"/>
            <a:r>
              <a:rPr lang="en-US" altLang="en-US">
                <a:solidFill>
                  <a:schemeClr val="tx1"/>
                </a:solidFill>
              </a:rPr>
              <a:t>Package treatment plants - downsized conventional systems</a:t>
            </a:r>
          </a:p>
        </p:txBody>
      </p:sp>
      <p:sp>
        <p:nvSpPr>
          <p:cNvPr id="261129" name="Rectangle 9">
            <a:extLst>
              <a:ext uri="{FF2B5EF4-FFF2-40B4-BE49-F238E27FC236}">
                <a16:creationId xmlns:a16="http://schemas.microsoft.com/office/drawing/2014/main" id="{3DB236AD-9374-4D42-9BA4-338DB77FEC86}"/>
              </a:ext>
            </a:extLst>
          </p:cNvPr>
          <p:cNvSpPr>
            <a:spLocks/>
          </p:cNvSpPr>
          <p:nvPr/>
        </p:nvSpPr>
        <p:spPr bwMode="auto">
          <a:xfrm>
            <a:off x="1233488" y="957263"/>
            <a:ext cx="694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mic Sans MS" panose="030F0902030302020204" pitchFamily="66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Comic Sans MS" panose="030F0902030302020204" pitchFamily="66" charset="0"/>
                <a:sym typeface="Comic Sans MS" panose="030F0902030302020204" pitchFamily="66" charset="0"/>
              </a:rPr>
              <a:t>Different designs</a:t>
            </a:r>
          </a:p>
        </p:txBody>
      </p:sp>
      <p:pic>
        <p:nvPicPr>
          <p:cNvPr id="261130" name="Picture 10">
            <a:extLst>
              <a:ext uri="{FF2B5EF4-FFF2-40B4-BE49-F238E27FC236}">
                <a16:creationId xmlns:a16="http://schemas.microsoft.com/office/drawing/2014/main" id="{338870EA-335F-AC4B-B99B-99CF2FCD8B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2781300"/>
            <a:ext cx="17891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1" name="Picture 11">
            <a:extLst>
              <a:ext uri="{FF2B5EF4-FFF2-40B4-BE49-F238E27FC236}">
                <a16:creationId xmlns:a16="http://schemas.microsoft.com/office/drawing/2014/main" id="{3EF3BFCD-2B6A-2A45-9436-7DA84DAFAEE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4125913"/>
            <a:ext cx="177006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2" name="Picture 12">
            <a:extLst>
              <a:ext uri="{FF2B5EF4-FFF2-40B4-BE49-F238E27FC236}">
                <a16:creationId xmlns:a16="http://schemas.microsoft.com/office/drawing/2014/main" id="{093B20D9-8BED-3943-BFF5-2B86DFA16FF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890713"/>
            <a:ext cx="316865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3" name="Picture 13">
            <a:extLst>
              <a:ext uri="{FF2B5EF4-FFF2-40B4-BE49-F238E27FC236}">
                <a16:creationId xmlns:a16="http://schemas.microsoft.com/office/drawing/2014/main" id="{056F3061-3D17-FC48-9DB9-72AD1E864F8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606425"/>
            <a:ext cx="15811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4" name="Picture 14">
            <a:extLst>
              <a:ext uri="{FF2B5EF4-FFF2-40B4-BE49-F238E27FC236}">
                <a16:creationId xmlns:a16="http://schemas.microsoft.com/office/drawing/2014/main" id="{DCB9FFC4-C172-7140-BC99-23BA501CD1D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5059363"/>
            <a:ext cx="5900737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5" name="Picture 15">
            <a:extLst>
              <a:ext uri="{FF2B5EF4-FFF2-40B4-BE49-F238E27FC236}">
                <a16:creationId xmlns:a16="http://schemas.microsoft.com/office/drawing/2014/main" id="{3E180E40-3F21-F940-A9B9-DDF8F2AC162E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700213"/>
            <a:ext cx="200818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36" name="Rectangle 16">
            <a:extLst>
              <a:ext uri="{FF2B5EF4-FFF2-40B4-BE49-F238E27FC236}">
                <a16:creationId xmlns:a16="http://schemas.microsoft.com/office/drawing/2014/main" id="{B501EC9E-80B5-CD46-9726-CD59C6808B4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F238AF5-9A93-774D-A59D-E3E7977DF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86333130-1464-BB44-8BC8-401D0E9F805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2147" name="Picture 1">
            <a:extLst>
              <a:ext uri="{FF2B5EF4-FFF2-40B4-BE49-F238E27FC236}">
                <a16:creationId xmlns:a16="http://schemas.microsoft.com/office/drawing/2014/main" id="{5AECD3F1-3EB3-C54F-8CA6-303846FC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2667000"/>
            <a:ext cx="914400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2148" name="Group 2">
            <a:extLst>
              <a:ext uri="{FF2B5EF4-FFF2-40B4-BE49-F238E27FC236}">
                <a16:creationId xmlns:a16="http://schemas.microsoft.com/office/drawing/2014/main" id="{12E2FFE9-8260-D544-BAE6-7B2F49E1017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2156" name="Rectangle 3">
              <a:extLst>
                <a:ext uri="{FF2B5EF4-FFF2-40B4-BE49-F238E27FC236}">
                  <a16:creationId xmlns:a16="http://schemas.microsoft.com/office/drawing/2014/main" id="{04CA6F28-6D45-284E-9394-5F11B4FF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2157" name="Rectangle 4">
              <a:extLst>
                <a:ext uri="{FF2B5EF4-FFF2-40B4-BE49-F238E27FC236}">
                  <a16:creationId xmlns:a16="http://schemas.microsoft.com/office/drawing/2014/main" id="{5A07A6AF-A392-4245-B747-FDA123B24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2149" name="Rectangle 5">
            <a:extLst>
              <a:ext uri="{FF2B5EF4-FFF2-40B4-BE49-F238E27FC236}">
                <a16:creationId xmlns:a16="http://schemas.microsoft.com/office/drawing/2014/main" id="{570BFCDF-F102-DD4F-B751-F3D68154978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2150" name="Picture 6">
            <a:extLst>
              <a:ext uri="{FF2B5EF4-FFF2-40B4-BE49-F238E27FC236}">
                <a16:creationId xmlns:a16="http://schemas.microsoft.com/office/drawing/2014/main" id="{7C8FF1CB-4E88-4E4D-AD52-D369BC54163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1" name="Rectangle 7">
            <a:extLst>
              <a:ext uri="{FF2B5EF4-FFF2-40B4-BE49-F238E27FC236}">
                <a16:creationId xmlns:a16="http://schemas.microsoft.com/office/drawing/2014/main" id="{8A089128-FBDB-F743-860F-A0003E34CC46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2152" name="Rectangle 8">
            <a:extLst>
              <a:ext uri="{FF2B5EF4-FFF2-40B4-BE49-F238E27FC236}">
                <a16:creationId xmlns:a16="http://schemas.microsoft.com/office/drawing/2014/main" id="{668C6909-B0E1-F448-933C-137516E3081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92200" y="-201613"/>
            <a:ext cx="7366000" cy="1130301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Package treatment plant - Sisimiut</a:t>
            </a:r>
          </a:p>
        </p:txBody>
      </p:sp>
      <p:sp>
        <p:nvSpPr>
          <p:cNvPr id="262153" name="Text Box 10">
            <a:extLst>
              <a:ext uri="{FF2B5EF4-FFF2-40B4-BE49-F238E27FC236}">
                <a16:creationId xmlns:a16="http://schemas.microsoft.com/office/drawing/2014/main" id="{62D96F69-A890-AB43-A705-EDDFAA834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677F74F-6540-D245-A918-C6E3B028D3B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2154" name="Line 11">
            <a:extLst>
              <a:ext uri="{FF2B5EF4-FFF2-40B4-BE49-F238E27FC236}">
                <a16:creationId xmlns:a16="http://schemas.microsoft.com/office/drawing/2014/main" id="{AE7084C8-25E4-D648-8D7D-D36A34673A9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486400" y="981075"/>
            <a:ext cx="117475" cy="150812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55" name="Rectangle 12">
            <a:extLst>
              <a:ext uri="{FF2B5EF4-FFF2-40B4-BE49-F238E27FC236}">
                <a16:creationId xmlns:a16="http://schemas.microsoft.com/office/drawing/2014/main" id="{7D55C33F-25A8-484D-890A-238C4F29C10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0A89101-3E5A-CE41-A178-4F7718624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FBCA8BD-74BF-4644-8CD7-DD554281576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3171" name="Picture 1">
            <a:extLst>
              <a:ext uri="{FF2B5EF4-FFF2-40B4-BE49-F238E27FC236}">
                <a16:creationId xmlns:a16="http://schemas.microsoft.com/office/drawing/2014/main" id="{D271A46F-E814-014A-83A2-772CAC8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2667000"/>
            <a:ext cx="914400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3172" name="Group 2">
            <a:extLst>
              <a:ext uri="{FF2B5EF4-FFF2-40B4-BE49-F238E27FC236}">
                <a16:creationId xmlns:a16="http://schemas.microsoft.com/office/drawing/2014/main" id="{8C029364-3A46-3646-A2D5-629784E63D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3182" name="Rectangle 3">
              <a:extLst>
                <a:ext uri="{FF2B5EF4-FFF2-40B4-BE49-F238E27FC236}">
                  <a16:creationId xmlns:a16="http://schemas.microsoft.com/office/drawing/2014/main" id="{68AE0D9F-628E-AD44-B220-DC3786F9B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3183" name="Rectangle 4">
              <a:extLst>
                <a:ext uri="{FF2B5EF4-FFF2-40B4-BE49-F238E27FC236}">
                  <a16:creationId xmlns:a16="http://schemas.microsoft.com/office/drawing/2014/main" id="{5FB957E1-1E6C-3940-8086-02C7204FE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3173" name="Rectangle 5">
            <a:extLst>
              <a:ext uri="{FF2B5EF4-FFF2-40B4-BE49-F238E27FC236}">
                <a16:creationId xmlns:a16="http://schemas.microsoft.com/office/drawing/2014/main" id="{0DC81386-33AC-C440-A513-DCAD31A72D2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3174" name="Picture 6">
            <a:extLst>
              <a:ext uri="{FF2B5EF4-FFF2-40B4-BE49-F238E27FC236}">
                <a16:creationId xmlns:a16="http://schemas.microsoft.com/office/drawing/2014/main" id="{CA05C7E0-3746-714B-B27C-92A242565E1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5" name="Rectangle 7">
            <a:extLst>
              <a:ext uri="{FF2B5EF4-FFF2-40B4-BE49-F238E27FC236}">
                <a16:creationId xmlns:a16="http://schemas.microsoft.com/office/drawing/2014/main" id="{674B8204-AD27-C242-A0C8-A03004CD4701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3176" name="Rectangle 8">
            <a:extLst>
              <a:ext uri="{FF2B5EF4-FFF2-40B4-BE49-F238E27FC236}">
                <a16:creationId xmlns:a16="http://schemas.microsoft.com/office/drawing/2014/main" id="{EE49C3FC-F6EB-E742-9956-063C30F3758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92200" y="-201613"/>
            <a:ext cx="7366000" cy="1130301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Package treatment plant - Sisimiut</a:t>
            </a:r>
          </a:p>
        </p:txBody>
      </p:sp>
      <p:sp>
        <p:nvSpPr>
          <p:cNvPr id="263177" name="Rectangle 9">
            <a:extLst>
              <a:ext uri="{FF2B5EF4-FFF2-40B4-BE49-F238E27FC236}">
                <a16:creationId xmlns:a16="http://schemas.microsoft.com/office/drawing/2014/main" id="{34634195-65E7-9146-8DB2-D8614729DDC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054725" y="1227138"/>
            <a:ext cx="7089775" cy="5541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3178" name="Text Box 10">
            <a:extLst>
              <a:ext uri="{FF2B5EF4-FFF2-40B4-BE49-F238E27FC236}">
                <a16:creationId xmlns:a16="http://schemas.microsoft.com/office/drawing/2014/main" id="{65CD06DC-60D9-7143-B43B-D19021A7F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2F1B137-D32A-C54B-9D1A-46D5373A68D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3179" name="Line 11">
            <a:extLst>
              <a:ext uri="{FF2B5EF4-FFF2-40B4-BE49-F238E27FC236}">
                <a16:creationId xmlns:a16="http://schemas.microsoft.com/office/drawing/2014/main" id="{6CCD8908-5FE9-CC46-BE62-AA0FEC0BA97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486400" y="981075"/>
            <a:ext cx="117475" cy="150812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3180" name="Picture 12">
            <a:extLst>
              <a:ext uri="{FF2B5EF4-FFF2-40B4-BE49-F238E27FC236}">
                <a16:creationId xmlns:a16="http://schemas.microsoft.com/office/drawing/2014/main" id="{00890C3C-A44C-404B-8C7C-0C994490435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4043363"/>
            <a:ext cx="66802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81" name="Rectangle 13">
            <a:extLst>
              <a:ext uri="{FF2B5EF4-FFF2-40B4-BE49-F238E27FC236}">
                <a16:creationId xmlns:a16="http://schemas.microsoft.com/office/drawing/2014/main" id="{12F3F01F-6025-D045-BF81-781C814D9C3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120CC0D-BE3D-E940-8183-E60284232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A2DB26F-8AD9-3644-B96B-031CECC89C9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64195" name="Group 1">
            <a:extLst>
              <a:ext uri="{FF2B5EF4-FFF2-40B4-BE49-F238E27FC236}">
                <a16:creationId xmlns:a16="http://schemas.microsoft.com/office/drawing/2014/main" id="{DF843C64-B3F7-8541-962F-6DF46BEA2FE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4202" name="Rectangle 2">
              <a:extLst>
                <a:ext uri="{FF2B5EF4-FFF2-40B4-BE49-F238E27FC236}">
                  <a16:creationId xmlns:a16="http://schemas.microsoft.com/office/drawing/2014/main" id="{095D3003-547A-F245-9117-22E91EBE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4203" name="Rectangle 3">
              <a:extLst>
                <a:ext uri="{FF2B5EF4-FFF2-40B4-BE49-F238E27FC236}">
                  <a16:creationId xmlns:a16="http://schemas.microsoft.com/office/drawing/2014/main" id="{D33BE76A-B9AE-9B41-827D-4755A735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4196" name="Rectangle 4">
            <a:extLst>
              <a:ext uri="{FF2B5EF4-FFF2-40B4-BE49-F238E27FC236}">
                <a16:creationId xmlns:a16="http://schemas.microsoft.com/office/drawing/2014/main" id="{4CBB6BE9-3209-FD4D-B192-9C287789B69C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4197" name="Picture 5">
            <a:extLst>
              <a:ext uri="{FF2B5EF4-FFF2-40B4-BE49-F238E27FC236}">
                <a16:creationId xmlns:a16="http://schemas.microsoft.com/office/drawing/2014/main" id="{6FA3BB35-B3BF-FC4F-A7BF-542DCAEFACD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8" name="Rectangle 6">
            <a:extLst>
              <a:ext uri="{FF2B5EF4-FFF2-40B4-BE49-F238E27FC236}">
                <a16:creationId xmlns:a16="http://schemas.microsoft.com/office/drawing/2014/main" id="{B34124D7-E63B-754A-8B97-B7BFCAD03BD0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4199" name="Text Box 7">
            <a:extLst>
              <a:ext uri="{FF2B5EF4-FFF2-40B4-BE49-F238E27FC236}">
                <a16:creationId xmlns:a16="http://schemas.microsoft.com/office/drawing/2014/main" id="{059FCA50-9BE0-0F4A-A938-55FFEFD3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468A7F14-0F29-1F41-B56E-8680C847508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4200" name="Picture 8">
            <a:extLst>
              <a:ext uri="{FF2B5EF4-FFF2-40B4-BE49-F238E27FC236}">
                <a16:creationId xmlns:a16="http://schemas.microsoft.com/office/drawing/2014/main" id="{F6474F7C-F805-D44A-BB3C-70E5640D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-431800"/>
            <a:ext cx="5781675" cy="770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1" name="Rectangle 9">
            <a:extLst>
              <a:ext uri="{FF2B5EF4-FFF2-40B4-BE49-F238E27FC236}">
                <a16:creationId xmlns:a16="http://schemas.microsoft.com/office/drawing/2014/main" id="{4C8D2344-89CF-CA40-B325-4AC00A71580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5A02E5E-73CF-0A41-B73D-BE84906AE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58ED832A-A0A5-D843-8AA2-18F7FE0A4A3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5219" name="Picture 1">
            <a:extLst>
              <a:ext uri="{FF2B5EF4-FFF2-40B4-BE49-F238E27FC236}">
                <a16:creationId xmlns:a16="http://schemas.microsoft.com/office/drawing/2014/main" id="{76449BEC-7CD1-7B44-BCFC-D7C59644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2667000"/>
            <a:ext cx="914400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5220" name="Group 2">
            <a:extLst>
              <a:ext uri="{FF2B5EF4-FFF2-40B4-BE49-F238E27FC236}">
                <a16:creationId xmlns:a16="http://schemas.microsoft.com/office/drawing/2014/main" id="{818AA7AE-E260-EB4D-B976-F52C76356EB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5229" name="Rectangle 3">
              <a:extLst>
                <a:ext uri="{FF2B5EF4-FFF2-40B4-BE49-F238E27FC236}">
                  <a16:creationId xmlns:a16="http://schemas.microsoft.com/office/drawing/2014/main" id="{CF7FD30D-6FC0-F843-B79F-6FDAE7DF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5230" name="Rectangle 4">
              <a:extLst>
                <a:ext uri="{FF2B5EF4-FFF2-40B4-BE49-F238E27FC236}">
                  <a16:creationId xmlns:a16="http://schemas.microsoft.com/office/drawing/2014/main" id="{F8908492-FC8F-354C-9B0F-149E8EDB5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5221" name="Rectangle 5">
            <a:extLst>
              <a:ext uri="{FF2B5EF4-FFF2-40B4-BE49-F238E27FC236}">
                <a16:creationId xmlns:a16="http://schemas.microsoft.com/office/drawing/2014/main" id="{CE0A03FF-1E2E-6E45-AF88-DB9AB1F61B78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5222" name="Picture 6">
            <a:extLst>
              <a:ext uri="{FF2B5EF4-FFF2-40B4-BE49-F238E27FC236}">
                <a16:creationId xmlns:a16="http://schemas.microsoft.com/office/drawing/2014/main" id="{09C76999-7E33-2B4D-82A2-597905824F7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3" name="Rectangle 7">
            <a:extLst>
              <a:ext uri="{FF2B5EF4-FFF2-40B4-BE49-F238E27FC236}">
                <a16:creationId xmlns:a16="http://schemas.microsoft.com/office/drawing/2014/main" id="{16E49D3A-F9A4-994B-AEF5-A10E03FDEC6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5224" name="Rectangle 8">
            <a:extLst>
              <a:ext uri="{FF2B5EF4-FFF2-40B4-BE49-F238E27FC236}">
                <a16:creationId xmlns:a16="http://schemas.microsoft.com/office/drawing/2014/main" id="{30CB9BEA-0FD9-B646-BEBE-752D5C81792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92200" y="-201613"/>
            <a:ext cx="7366000" cy="1130301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Package treatment plant - Sisimiut</a:t>
            </a:r>
          </a:p>
        </p:txBody>
      </p:sp>
      <p:sp>
        <p:nvSpPr>
          <p:cNvPr id="265225" name="Rectangle 9">
            <a:extLst>
              <a:ext uri="{FF2B5EF4-FFF2-40B4-BE49-F238E27FC236}">
                <a16:creationId xmlns:a16="http://schemas.microsoft.com/office/drawing/2014/main" id="{93C5E27E-C0CA-7F4E-B174-A97EC0EA56C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054725" y="1227138"/>
            <a:ext cx="7089775" cy="5541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5226" name="Text Box 10">
            <a:extLst>
              <a:ext uri="{FF2B5EF4-FFF2-40B4-BE49-F238E27FC236}">
                <a16:creationId xmlns:a16="http://schemas.microsoft.com/office/drawing/2014/main" id="{E56E8761-3B6C-664D-97DA-3F9511C2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A8DD787D-799A-7841-8317-8F37480E509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5227" name="Line 11">
            <a:extLst>
              <a:ext uri="{FF2B5EF4-FFF2-40B4-BE49-F238E27FC236}">
                <a16:creationId xmlns:a16="http://schemas.microsoft.com/office/drawing/2014/main" id="{09142D57-FF02-1D49-84AD-BE6BE3D5EA2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486400" y="981075"/>
            <a:ext cx="117475" cy="150812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8" name="Rectangle 12">
            <a:extLst>
              <a:ext uri="{FF2B5EF4-FFF2-40B4-BE49-F238E27FC236}">
                <a16:creationId xmlns:a16="http://schemas.microsoft.com/office/drawing/2014/main" id="{E887339E-F70E-504C-8A37-09A28DB9C08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D79F915A-7073-2D4C-A160-A0B834163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85A5900-57F2-0D48-BD69-E643A4BA191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66243" name="Group 1">
            <a:extLst>
              <a:ext uri="{FF2B5EF4-FFF2-40B4-BE49-F238E27FC236}">
                <a16:creationId xmlns:a16="http://schemas.microsoft.com/office/drawing/2014/main" id="{93D229A2-CBE5-8F40-A33F-CEDD7002D1E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6274" name="Rectangle 2">
              <a:extLst>
                <a:ext uri="{FF2B5EF4-FFF2-40B4-BE49-F238E27FC236}">
                  <a16:creationId xmlns:a16="http://schemas.microsoft.com/office/drawing/2014/main" id="{8C89FA25-DDB0-2B48-BD24-800F16389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6275" name="Rectangle 3">
              <a:extLst>
                <a:ext uri="{FF2B5EF4-FFF2-40B4-BE49-F238E27FC236}">
                  <a16:creationId xmlns:a16="http://schemas.microsoft.com/office/drawing/2014/main" id="{6C131683-4FEA-C245-B0B2-A546C49A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6244" name="Rectangle 4">
            <a:extLst>
              <a:ext uri="{FF2B5EF4-FFF2-40B4-BE49-F238E27FC236}">
                <a16:creationId xmlns:a16="http://schemas.microsoft.com/office/drawing/2014/main" id="{51FE567F-6392-E341-8471-57BCE23830D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6245" name="Picture 5">
            <a:extLst>
              <a:ext uri="{FF2B5EF4-FFF2-40B4-BE49-F238E27FC236}">
                <a16:creationId xmlns:a16="http://schemas.microsoft.com/office/drawing/2014/main" id="{7E8FA0E7-D6A9-C34E-9F01-D32CD8B15D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6" name="Rectangle 6">
            <a:extLst>
              <a:ext uri="{FF2B5EF4-FFF2-40B4-BE49-F238E27FC236}">
                <a16:creationId xmlns:a16="http://schemas.microsoft.com/office/drawing/2014/main" id="{7831F52A-F317-A740-B893-552095FC30DC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6247" name="Rectangle 7">
            <a:extLst>
              <a:ext uri="{FF2B5EF4-FFF2-40B4-BE49-F238E27FC236}">
                <a16:creationId xmlns:a16="http://schemas.microsoft.com/office/drawing/2014/main" id="{88A79493-F4B8-EA44-ABCA-4EA4CCA7804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09650" y="0"/>
            <a:ext cx="7105650" cy="1133475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Package treatment systems</a:t>
            </a:r>
          </a:p>
        </p:txBody>
      </p:sp>
      <p:sp>
        <p:nvSpPr>
          <p:cNvPr id="266248" name="Text Box 8">
            <a:extLst>
              <a:ext uri="{FF2B5EF4-FFF2-40B4-BE49-F238E27FC236}">
                <a16:creationId xmlns:a16="http://schemas.microsoft.com/office/drawing/2014/main" id="{A5AC84F2-B44E-6D47-8189-D5916E32D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13376AF-26E7-C54A-BA48-9F5FBBC0348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6249" name="Picture 9">
            <a:extLst>
              <a:ext uri="{FF2B5EF4-FFF2-40B4-BE49-F238E27FC236}">
                <a16:creationId xmlns:a16="http://schemas.microsoft.com/office/drawing/2014/main" id="{23326FDF-92FD-9542-B1E3-7FCDBEA193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700213"/>
            <a:ext cx="29352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4" name="Group 10">
            <a:extLst>
              <a:ext uri="{FF2B5EF4-FFF2-40B4-BE49-F238E27FC236}">
                <a16:creationId xmlns:a16="http://schemas.microsoft.com/office/drawing/2014/main" id="{3B842240-A0E1-A047-9639-FAA69F50C1DE}"/>
              </a:ext>
            </a:extLst>
          </p:cNvPr>
          <p:cNvGraphicFramePr>
            <a:graphicFrameLocks noGrp="1"/>
          </p:cNvGraphicFramePr>
          <p:nvPr/>
        </p:nvGraphicFramePr>
        <p:xfrm>
          <a:off x="5284788" y="1195388"/>
          <a:ext cx="3657600" cy="54102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Overall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Treatment performance 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 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 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273" name="Rectangle 55">
            <a:extLst>
              <a:ext uri="{FF2B5EF4-FFF2-40B4-BE49-F238E27FC236}">
                <a16:creationId xmlns:a16="http://schemas.microsoft.com/office/drawing/2014/main" id="{3731D8E9-45BA-044A-A5E3-4D5239F3B61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642C655-62FB-5D4B-8A1D-EBF5E282E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12CFA5B-EE18-8246-AD3E-F5E92469CE2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67267" name="Group 1">
            <a:extLst>
              <a:ext uri="{FF2B5EF4-FFF2-40B4-BE49-F238E27FC236}">
                <a16:creationId xmlns:a16="http://schemas.microsoft.com/office/drawing/2014/main" id="{45645167-3F03-244D-8A93-D2E16600B3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67276" name="Rectangle 2">
              <a:extLst>
                <a:ext uri="{FF2B5EF4-FFF2-40B4-BE49-F238E27FC236}">
                  <a16:creationId xmlns:a16="http://schemas.microsoft.com/office/drawing/2014/main" id="{5C33AF5E-0FB5-ED4A-84DE-EAB501AD3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67277" name="Rectangle 3">
              <a:extLst>
                <a:ext uri="{FF2B5EF4-FFF2-40B4-BE49-F238E27FC236}">
                  <a16:creationId xmlns:a16="http://schemas.microsoft.com/office/drawing/2014/main" id="{BFF76657-4283-6849-B394-181AC8E7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67268" name="Rectangle 4">
            <a:extLst>
              <a:ext uri="{FF2B5EF4-FFF2-40B4-BE49-F238E27FC236}">
                <a16:creationId xmlns:a16="http://schemas.microsoft.com/office/drawing/2014/main" id="{6FA3C738-35F6-614D-8529-68F1A6B7853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7269" name="Picture 5">
            <a:extLst>
              <a:ext uri="{FF2B5EF4-FFF2-40B4-BE49-F238E27FC236}">
                <a16:creationId xmlns:a16="http://schemas.microsoft.com/office/drawing/2014/main" id="{9E81705F-7A28-4F4E-8E9E-FF884BC9DC5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Rectangle 6">
            <a:extLst>
              <a:ext uri="{FF2B5EF4-FFF2-40B4-BE49-F238E27FC236}">
                <a16:creationId xmlns:a16="http://schemas.microsoft.com/office/drawing/2014/main" id="{1CD5E43F-27B4-5343-81D4-3E0D7EA2D14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7271" name="Rectangle 7">
            <a:extLst>
              <a:ext uri="{FF2B5EF4-FFF2-40B4-BE49-F238E27FC236}">
                <a16:creationId xmlns:a16="http://schemas.microsoft.com/office/drawing/2014/main" id="{B30B8B06-7325-F441-BFA4-B58860718F9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82725" y="2408238"/>
            <a:ext cx="7089775" cy="5541962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Centralized systems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Onsite systems (decentralized)</a:t>
            </a:r>
          </a:p>
          <a:p>
            <a:pPr eaLnBrk="1" hangingPunct="1"/>
            <a:r>
              <a:rPr lang="en-US" altLang="en-US" sz="2400" b="1">
                <a:solidFill>
                  <a:srgbClr val="D90B00"/>
                </a:solidFill>
              </a:rPr>
              <a:t>Systems with source separation (decentralized)</a:t>
            </a:r>
            <a:endParaRPr lang="en-US" altLang="en-US" sz="2400" b="1">
              <a:solidFill>
                <a:srgbClr val="D90B00"/>
              </a:solidFill>
              <a:ea typeface="Heiti SC Medium" pitchFamily="2" charset="-128"/>
            </a:endParaRPr>
          </a:p>
          <a:p>
            <a:pPr lvl="1" eaLnBrk="1" hangingPunct="1"/>
            <a:r>
              <a:rPr lang="en-US" altLang="en-US" sz="2400">
                <a:solidFill>
                  <a:srgbClr val="D90B00"/>
                </a:solidFill>
              </a:rPr>
              <a:t>Low flush, dry or incineration toilets</a:t>
            </a:r>
          </a:p>
          <a:p>
            <a:pPr lvl="1" eaLnBrk="1" hangingPunct="1"/>
            <a:r>
              <a:rPr lang="en-US" altLang="en-US" sz="2400">
                <a:solidFill>
                  <a:srgbClr val="D90B00"/>
                </a:solidFill>
              </a:rPr>
              <a:t>Urine divertion</a:t>
            </a:r>
          </a:p>
          <a:p>
            <a:pPr lvl="1" eaLnBrk="1" hangingPunct="1"/>
            <a:r>
              <a:rPr lang="en-US" altLang="en-US" sz="2400">
                <a:solidFill>
                  <a:srgbClr val="D90B00"/>
                </a:solidFill>
              </a:rPr>
              <a:t>Greywater treatment</a:t>
            </a:r>
          </a:p>
        </p:txBody>
      </p:sp>
      <p:sp>
        <p:nvSpPr>
          <p:cNvPr id="267272" name="Text Box 8">
            <a:extLst>
              <a:ext uri="{FF2B5EF4-FFF2-40B4-BE49-F238E27FC236}">
                <a16:creationId xmlns:a16="http://schemas.microsoft.com/office/drawing/2014/main" id="{F9F8EA82-0654-DD42-AAEE-D19ACD81E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D42BEAF9-D67C-0146-AA1F-37173E3F8B2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7273" name="Rectangle 9">
            <a:extLst>
              <a:ext uri="{FF2B5EF4-FFF2-40B4-BE49-F238E27FC236}">
                <a16:creationId xmlns:a16="http://schemas.microsoft.com/office/drawing/2014/main" id="{3688E199-AE1E-A94A-A8A9-0B6F67610E3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60475" y="241300"/>
            <a:ext cx="7112000" cy="11938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Solutions to the sanitary challenges </a:t>
            </a:r>
          </a:p>
        </p:txBody>
      </p:sp>
      <p:sp>
        <p:nvSpPr>
          <p:cNvPr id="267274" name="Rectangle 10">
            <a:extLst>
              <a:ext uri="{FF2B5EF4-FFF2-40B4-BE49-F238E27FC236}">
                <a16:creationId xmlns:a16="http://schemas.microsoft.com/office/drawing/2014/main" id="{59753665-56C5-D942-A1E2-ADAFEC9C22A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267275" name="Picture 11">
            <a:extLst>
              <a:ext uri="{FF2B5EF4-FFF2-40B4-BE49-F238E27FC236}">
                <a16:creationId xmlns:a16="http://schemas.microsoft.com/office/drawing/2014/main" id="{A25E4616-B810-304D-BAFC-FF537B90A3D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17399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F02B24D-30FD-CE4A-8BBE-423E07B6A2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342FF51-A848-D043-9772-6D98C237FEB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8291" name="Rectangle 1">
            <a:extLst>
              <a:ext uri="{FF2B5EF4-FFF2-40B4-BE49-F238E27FC236}">
                <a16:creationId xmlns:a16="http://schemas.microsoft.com/office/drawing/2014/main" id="{9AA956D6-54B3-E941-BA32-AFB244FF49A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68292" name="Rectangle 2">
            <a:extLst>
              <a:ext uri="{FF2B5EF4-FFF2-40B4-BE49-F238E27FC236}">
                <a16:creationId xmlns:a16="http://schemas.microsoft.com/office/drawing/2014/main" id="{1D099AC2-D5A8-5B42-AF55-C1D36E3091C5}"/>
              </a:ext>
            </a:extLst>
          </p:cNvPr>
          <p:cNvSpPr>
            <a:spLocks/>
          </p:cNvSpPr>
          <p:nvPr/>
        </p:nvSpPr>
        <p:spPr bwMode="auto">
          <a:xfrm rot="5400000">
            <a:off x="-2121693" y="2537619"/>
            <a:ext cx="48752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13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8293" name="Picture 3">
            <a:extLst>
              <a:ext uri="{FF2B5EF4-FFF2-40B4-BE49-F238E27FC236}">
                <a16:creationId xmlns:a16="http://schemas.microsoft.com/office/drawing/2014/main" id="{7D70D3B4-2256-1A4B-8CCD-123D850F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Rectangle 4">
            <a:extLst>
              <a:ext uri="{FF2B5EF4-FFF2-40B4-BE49-F238E27FC236}">
                <a16:creationId xmlns:a16="http://schemas.microsoft.com/office/drawing/2014/main" id="{EF6F66A4-356F-6549-9D7E-61B65934171E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8295" name="Rectangle 5">
            <a:extLst>
              <a:ext uri="{FF2B5EF4-FFF2-40B4-BE49-F238E27FC236}">
                <a16:creationId xmlns:a16="http://schemas.microsoft.com/office/drawing/2014/main" id="{2C69E1C6-5F2E-924E-A4EB-8F62F5FF45D9}"/>
              </a:ext>
            </a:extLst>
          </p:cNvPr>
          <p:cNvSpPr>
            <a:spLocks/>
          </p:cNvSpPr>
          <p:nvPr/>
        </p:nvSpPr>
        <p:spPr bwMode="auto">
          <a:xfrm rot="5400000">
            <a:off x="-1293018" y="2004219"/>
            <a:ext cx="38084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68296" name="Text Box 6">
            <a:extLst>
              <a:ext uri="{FF2B5EF4-FFF2-40B4-BE49-F238E27FC236}">
                <a16:creationId xmlns:a16="http://schemas.microsoft.com/office/drawing/2014/main" id="{6FB4CD7A-D1E5-E14D-BE80-E18E5A76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17FC25C-7044-9E44-A0C8-946D04CE0A2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68297" name="Picture 7">
            <a:extLst>
              <a:ext uri="{FF2B5EF4-FFF2-40B4-BE49-F238E27FC236}">
                <a16:creationId xmlns:a16="http://schemas.microsoft.com/office/drawing/2014/main" id="{CEF0115C-1CCD-B54B-97F6-EBCF79903D5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600200"/>
            <a:ext cx="77692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8" name="Rectangle 8">
            <a:extLst>
              <a:ext uri="{FF2B5EF4-FFF2-40B4-BE49-F238E27FC236}">
                <a16:creationId xmlns:a16="http://schemas.microsoft.com/office/drawing/2014/main" id="{CF86107A-AA74-5B44-B799-A2AE86F03AA2}"/>
              </a:ext>
            </a:extLst>
          </p:cNvPr>
          <p:cNvSpPr>
            <a:spLocks/>
          </p:cNvSpPr>
          <p:nvPr/>
        </p:nvSpPr>
        <p:spPr bwMode="auto">
          <a:xfrm>
            <a:off x="6080125" y="6003925"/>
            <a:ext cx="23923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(Alsen and Jenssen2005)</a:t>
            </a:r>
          </a:p>
        </p:txBody>
      </p:sp>
      <p:sp>
        <p:nvSpPr>
          <p:cNvPr id="268299" name="Oval 9">
            <a:extLst>
              <a:ext uri="{FF2B5EF4-FFF2-40B4-BE49-F238E27FC236}">
                <a16:creationId xmlns:a16="http://schemas.microsoft.com/office/drawing/2014/main" id="{75C3C189-AC60-6D45-BC11-FAD97EEECA65}"/>
              </a:ext>
            </a:extLst>
          </p:cNvPr>
          <p:cNvSpPr>
            <a:spLocks/>
          </p:cNvSpPr>
          <p:nvPr/>
        </p:nvSpPr>
        <p:spPr bwMode="auto">
          <a:xfrm>
            <a:off x="4495800" y="1839913"/>
            <a:ext cx="4419600" cy="4484687"/>
          </a:xfrm>
          <a:prstGeom prst="ellipse">
            <a:avLst/>
          </a:prstGeom>
          <a:solidFill>
            <a:srgbClr val="FFCC99">
              <a:alpha val="17647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68300" name="Rectangle 10">
            <a:extLst>
              <a:ext uri="{FF2B5EF4-FFF2-40B4-BE49-F238E27FC236}">
                <a16:creationId xmlns:a16="http://schemas.microsoft.com/office/drawing/2014/main" id="{54B3573C-11A7-B947-A552-79BA628413F9}"/>
              </a:ext>
            </a:extLst>
          </p:cNvPr>
          <p:cNvSpPr>
            <a:spLocks/>
          </p:cNvSpPr>
          <p:nvPr/>
        </p:nvSpPr>
        <p:spPr bwMode="auto">
          <a:xfrm>
            <a:off x="1219200" y="990600"/>
            <a:ext cx="67468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  <a:cs typeface="Arial" panose="020B0604020202020204" pitchFamily="34" charset="0"/>
              </a:rPr>
              <a:t>Source separation of wastewater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F3F09E-537A-8945-900F-39BF9E67A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CE208333-6EB9-8C48-B151-DB521A9C6EC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96257" name="Picture 1">
            <a:extLst>
              <a:ext uri="{FF2B5EF4-FFF2-40B4-BE49-F238E27FC236}">
                <a16:creationId xmlns:a16="http://schemas.microsoft.com/office/drawing/2014/main" id="{36837922-B926-8944-A6C7-EF875186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-31750"/>
            <a:ext cx="8229600" cy="7072313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6" name="Rectangle 2">
            <a:extLst>
              <a:ext uri="{FF2B5EF4-FFF2-40B4-BE49-F238E27FC236}">
                <a16:creationId xmlns:a16="http://schemas.microsoft.com/office/drawing/2014/main" id="{3EC489BE-CF56-274D-B4FE-5BF8A1B9A21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69317" name="Rectangle 3">
            <a:extLst>
              <a:ext uri="{FF2B5EF4-FFF2-40B4-BE49-F238E27FC236}">
                <a16:creationId xmlns:a16="http://schemas.microsoft.com/office/drawing/2014/main" id="{5668A0A9-C52E-D54D-BC0C-A5263C961ACD}"/>
              </a:ext>
            </a:extLst>
          </p:cNvPr>
          <p:cNvSpPr>
            <a:spLocks/>
          </p:cNvSpPr>
          <p:nvPr/>
        </p:nvSpPr>
        <p:spPr bwMode="auto">
          <a:xfrm rot="5400000">
            <a:off x="-2121693" y="2537619"/>
            <a:ext cx="48752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13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69318" name="Picture 4">
            <a:extLst>
              <a:ext uri="{FF2B5EF4-FFF2-40B4-BE49-F238E27FC236}">
                <a16:creationId xmlns:a16="http://schemas.microsoft.com/office/drawing/2014/main" id="{B53BD0D0-CA02-2845-85A6-E03EE3E4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9" name="Rectangle 5">
            <a:extLst>
              <a:ext uri="{FF2B5EF4-FFF2-40B4-BE49-F238E27FC236}">
                <a16:creationId xmlns:a16="http://schemas.microsoft.com/office/drawing/2014/main" id="{11B06925-0B94-6747-BBA3-D1DCE796A174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69320" name="Text Box 6">
            <a:extLst>
              <a:ext uri="{FF2B5EF4-FFF2-40B4-BE49-F238E27FC236}">
                <a16:creationId xmlns:a16="http://schemas.microsoft.com/office/drawing/2014/main" id="{E721F06E-D98A-194F-A5D9-63257094B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626100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4AB74384-1C37-CD41-9A99-FD02BBC5150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69321" name="Rectangle 7">
            <a:extLst>
              <a:ext uri="{FF2B5EF4-FFF2-40B4-BE49-F238E27FC236}">
                <a16:creationId xmlns:a16="http://schemas.microsoft.com/office/drawing/2014/main" id="{19C644FB-9987-6A4C-B803-04B4D57E0E11}"/>
              </a:ext>
            </a:extLst>
          </p:cNvPr>
          <p:cNvSpPr>
            <a:spLocks/>
          </p:cNvSpPr>
          <p:nvPr/>
        </p:nvSpPr>
        <p:spPr bwMode="auto">
          <a:xfrm>
            <a:off x="5803900" y="6426200"/>
            <a:ext cx="3238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FFFF"/>
                </a:solidFill>
                <a:cs typeface="Arial" panose="020B0604020202020204" pitchFamily="34" charset="0"/>
              </a:rPr>
              <a:t>Data from: Cordell et al. 2009</a:t>
            </a:r>
          </a:p>
        </p:txBody>
      </p:sp>
      <p:sp>
        <p:nvSpPr>
          <p:cNvPr id="269322" name="Rectangle 8">
            <a:extLst>
              <a:ext uri="{FF2B5EF4-FFF2-40B4-BE49-F238E27FC236}">
                <a16:creationId xmlns:a16="http://schemas.microsoft.com/office/drawing/2014/main" id="{D5146F3A-8A62-AA49-8DFE-44A9D92B109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6604F94-E8EA-4040-93D8-169722197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A69FF26-2017-6448-B8B9-E7A9074915B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69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70339" name="Group 1">
            <a:extLst>
              <a:ext uri="{FF2B5EF4-FFF2-40B4-BE49-F238E27FC236}">
                <a16:creationId xmlns:a16="http://schemas.microsoft.com/office/drawing/2014/main" id="{68AF1E1B-95D0-DC46-B481-A6DF7A337E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0351" name="Rectangle 2">
              <a:extLst>
                <a:ext uri="{FF2B5EF4-FFF2-40B4-BE49-F238E27FC236}">
                  <a16:creationId xmlns:a16="http://schemas.microsoft.com/office/drawing/2014/main" id="{2A04D889-6284-9C43-95F0-A7A78E6C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0352" name="Rectangle 3">
              <a:extLst>
                <a:ext uri="{FF2B5EF4-FFF2-40B4-BE49-F238E27FC236}">
                  <a16:creationId xmlns:a16="http://schemas.microsoft.com/office/drawing/2014/main" id="{B49B044E-0084-A74D-B22F-7A94544B6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0340" name="Rectangle 4">
            <a:extLst>
              <a:ext uri="{FF2B5EF4-FFF2-40B4-BE49-F238E27FC236}">
                <a16:creationId xmlns:a16="http://schemas.microsoft.com/office/drawing/2014/main" id="{DDA1D007-189D-3241-BF76-AB1163BA63C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0341" name="Picture 5">
            <a:extLst>
              <a:ext uri="{FF2B5EF4-FFF2-40B4-BE49-F238E27FC236}">
                <a16:creationId xmlns:a16="http://schemas.microsoft.com/office/drawing/2014/main" id="{D2C36CAE-9EC5-E04A-A7F7-4F0AD40D874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2" name="Rectangle 6">
            <a:extLst>
              <a:ext uri="{FF2B5EF4-FFF2-40B4-BE49-F238E27FC236}">
                <a16:creationId xmlns:a16="http://schemas.microsoft.com/office/drawing/2014/main" id="{EEA2A2F2-D97C-EE4D-A59D-C48DEB1225C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0343" name="Rectangle 7">
            <a:extLst>
              <a:ext uri="{FF2B5EF4-FFF2-40B4-BE49-F238E27FC236}">
                <a16:creationId xmlns:a16="http://schemas.microsoft.com/office/drawing/2014/main" id="{45EDAB57-063A-7844-AC0E-88B6206B354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Source separation - toilet options</a:t>
            </a:r>
          </a:p>
        </p:txBody>
      </p:sp>
      <p:sp>
        <p:nvSpPr>
          <p:cNvPr id="270344" name="Text Box 8">
            <a:extLst>
              <a:ext uri="{FF2B5EF4-FFF2-40B4-BE49-F238E27FC236}">
                <a16:creationId xmlns:a16="http://schemas.microsoft.com/office/drawing/2014/main" id="{78C54169-8A9C-4F4F-8A38-D7377C368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1B826106-5F35-4241-8414-00477C5F652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69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70345" name="Picture 9">
            <a:extLst>
              <a:ext uri="{FF2B5EF4-FFF2-40B4-BE49-F238E27FC236}">
                <a16:creationId xmlns:a16="http://schemas.microsoft.com/office/drawing/2014/main" id="{96FABD90-E6B1-E948-9014-D766D72E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75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Picture 10">
            <a:extLst>
              <a:ext uri="{FF2B5EF4-FFF2-40B4-BE49-F238E27FC236}">
                <a16:creationId xmlns:a16="http://schemas.microsoft.com/office/drawing/2014/main" id="{7FA72BCB-BEE4-BC4E-B5F0-17856B49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034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7" name="Line 11">
            <a:extLst>
              <a:ext uri="{FF2B5EF4-FFF2-40B4-BE49-F238E27FC236}">
                <a16:creationId xmlns:a16="http://schemas.microsoft.com/office/drawing/2014/main" id="{EBDD540F-F554-3143-BAE9-51589360B0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1828800"/>
            <a:ext cx="3175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48" name="Line 12">
            <a:extLst>
              <a:ext uri="{FF2B5EF4-FFF2-40B4-BE49-F238E27FC236}">
                <a16:creationId xmlns:a16="http://schemas.microsoft.com/office/drawing/2014/main" id="{A120B4BF-17F4-C84C-AE67-140DC7A6161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198813" y="1849438"/>
            <a:ext cx="542925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49" name="Rectangle 13">
            <a:extLst>
              <a:ext uri="{FF2B5EF4-FFF2-40B4-BE49-F238E27FC236}">
                <a16:creationId xmlns:a16="http://schemas.microsoft.com/office/drawing/2014/main" id="{149FEC1E-4889-384B-B796-37E7C695AB7F}"/>
              </a:ext>
            </a:extLst>
          </p:cNvPr>
          <p:cNvSpPr>
            <a:spLocks/>
          </p:cNvSpPr>
          <p:nvPr/>
        </p:nvSpPr>
        <p:spPr bwMode="auto">
          <a:xfrm>
            <a:off x="4483100" y="1676400"/>
            <a:ext cx="2439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>
                <a:solidFill>
                  <a:schemeClr val="tx1"/>
                </a:solidFill>
                <a:cs typeface="Arial" panose="020B0604020202020204" pitchFamily="34" charset="0"/>
              </a:rPr>
              <a:t>0  Incinerating toilets</a:t>
            </a:r>
          </a:p>
        </p:txBody>
      </p:sp>
      <p:sp>
        <p:nvSpPr>
          <p:cNvPr id="270350" name="Rectangle 14">
            <a:extLst>
              <a:ext uri="{FF2B5EF4-FFF2-40B4-BE49-F238E27FC236}">
                <a16:creationId xmlns:a16="http://schemas.microsoft.com/office/drawing/2014/main" id="{E8086AF2-8154-404B-AE7D-47FF9DD7D24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Number Placeholder 3">
            <a:extLst>
              <a:ext uri="{FF2B5EF4-FFF2-40B4-BE49-F238E27FC236}">
                <a16:creationId xmlns:a16="http://schemas.microsoft.com/office/drawing/2014/main" id="{2982DF5C-0718-964D-83C3-89E3C44F0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DDD76FA3-D738-3F40-9A19-E21E51FCC2EC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7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4803" name="Rectangle 1">
            <a:extLst>
              <a:ext uri="{FF2B5EF4-FFF2-40B4-BE49-F238E27FC236}">
                <a16:creationId xmlns:a16="http://schemas.microsoft.com/office/drawing/2014/main" id="{CE61CFEC-D5BA-EF4F-A1FB-9CDF2AA8C089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4804" name="Rectangle 2">
            <a:extLst>
              <a:ext uri="{FF2B5EF4-FFF2-40B4-BE49-F238E27FC236}">
                <a16:creationId xmlns:a16="http://schemas.microsoft.com/office/drawing/2014/main" id="{3994D1DE-9874-1540-9A74-98F65B0CBEC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05" name="Rectangle 3">
            <a:extLst>
              <a:ext uri="{FF2B5EF4-FFF2-40B4-BE49-F238E27FC236}">
                <a16:creationId xmlns:a16="http://schemas.microsoft.com/office/drawing/2014/main" id="{CA005ADC-F2AA-BA4E-8D27-9BDBB38C869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06" name="Text Box 4">
            <a:extLst>
              <a:ext uri="{FF2B5EF4-FFF2-40B4-BE49-F238E27FC236}">
                <a16:creationId xmlns:a16="http://schemas.microsoft.com/office/drawing/2014/main" id="{F56D22EA-9BDE-8948-9845-1E8955BB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B5A7BDC6-E159-4C45-BED9-8ED2717E77D0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algn="ctr" eaLnBrk="1" hangingPunct="1"/>
              <a:t>7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204807" name="Picture 5">
            <a:extLst>
              <a:ext uri="{FF2B5EF4-FFF2-40B4-BE49-F238E27FC236}">
                <a16:creationId xmlns:a16="http://schemas.microsoft.com/office/drawing/2014/main" id="{05DEDB85-B7CA-6840-8409-86482D63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1050"/>
            <a:ext cx="9144000" cy="1187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8" name="Rectangle 6">
            <a:extLst>
              <a:ext uri="{FF2B5EF4-FFF2-40B4-BE49-F238E27FC236}">
                <a16:creationId xmlns:a16="http://schemas.microsoft.com/office/drawing/2014/main" id="{33FAB58D-869B-CF4E-8B2C-B016B8D942A0}"/>
              </a:ext>
            </a:extLst>
          </p:cNvPr>
          <p:cNvSpPr>
            <a:spLocks/>
          </p:cNvSpPr>
          <p:nvPr/>
        </p:nvSpPr>
        <p:spPr bwMode="auto">
          <a:xfrm>
            <a:off x="3810000" y="5295900"/>
            <a:ext cx="2032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Water pipe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F60F543C-A8EE-A147-8EA1-B1FD600A5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A13F358F-DC54-634D-A3EE-BBE12850ECE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70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71363" name="Group 1">
            <a:extLst>
              <a:ext uri="{FF2B5EF4-FFF2-40B4-BE49-F238E27FC236}">
                <a16:creationId xmlns:a16="http://schemas.microsoft.com/office/drawing/2014/main" id="{C84E64AA-116C-BC42-9859-94C2A7CDCB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1377" name="Rectangle 2">
              <a:extLst>
                <a:ext uri="{FF2B5EF4-FFF2-40B4-BE49-F238E27FC236}">
                  <a16:creationId xmlns:a16="http://schemas.microsoft.com/office/drawing/2014/main" id="{114C5365-1681-8047-BB8C-9B5CED3E8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1378" name="Rectangle 3">
              <a:extLst>
                <a:ext uri="{FF2B5EF4-FFF2-40B4-BE49-F238E27FC236}">
                  <a16:creationId xmlns:a16="http://schemas.microsoft.com/office/drawing/2014/main" id="{F1DBAFEF-3E1D-C54A-A7C0-F6D2576D9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3AFAEACE-7910-5E42-8ED1-058BB8DB291E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1365" name="Picture 5">
            <a:extLst>
              <a:ext uri="{FF2B5EF4-FFF2-40B4-BE49-F238E27FC236}">
                <a16:creationId xmlns:a16="http://schemas.microsoft.com/office/drawing/2014/main" id="{D3A35F11-A4F9-4444-88F4-4D9049D8AD2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Rectangle 6">
            <a:extLst>
              <a:ext uri="{FF2B5EF4-FFF2-40B4-BE49-F238E27FC236}">
                <a16:creationId xmlns:a16="http://schemas.microsoft.com/office/drawing/2014/main" id="{2122FE02-0622-DD46-93D5-7828021B22B7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1367" name="Rectangle 7">
            <a:extLst>
              <a:ext uri="{FF2B5EF4-FFF2-40B4-BE49-F238E27FC236}">
                <a16:creationId xmlns:a16="http://schemas.microsoft.com/office/drawing/2014/main" id="{2540610F-231E-FE4E-9A11-7E5BCB9E3C8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Source separation - toilet options</a:t>
            </a:r>
          </a:p>
        </p:txBody>
      </p:sp>
      <p:sp>
        <p:nvSpPr>
          <p:cNvPr id="271368" name="Text Box 8">
            <a:extLst>
              <a:ext uri="{FF2B5EF4-FFF2-40B4-BE49-F238E27FC236}">
                <a16:creationId xmlns:a16="http://schemas.microsoft.com/office/drawing/2014/main" id="{DB4C34AB-A14A-4B48-BAAD-FE629666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F3393BB1-4C2D-0742-874A-EC1D1CF4643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71369" name="Picture 9">
            <a:extLst>
              <a:ext uri="{FF2B5EF4-FFF2-40B4-BE49-F238E27FC236}">
                <a16:creationId xmlns:a16="http://schemas.microsoft.com/office/drawing/2014/main" id="{BB09D324-9C45-854E-B970-A792A1C7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75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70" name="Picture 10">
            <a:extLst>
              <a:ext uri="{FF2B5EF4-FFF2-40B4-BE49-F238E27FC236}">
                <a16:creationId xmlns:a16="http://schemas.microsoft.com/office/drawing/2014/main" id="{11CFF76C-911A-C44B-B48C-2E71C71A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03400"/>
            <a:ext cx="7912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1" name="AutoShape 11">
            <a:extLst>
              <a:ext uri="{FF2B5EF4-FFF2-40B4-BE49-F238E27FC236}">
                <a16:creationId xmlns:a16="http://schemas.microsoft.com/office/drawing/2014/main" id="{DCAB6134-1576-F34E-906E-36A8AC189AC6}"/>
              </a:ext>
            </a:extLst>
          </p:cNvPr>
          <p:cNvSpPr>
            <a:spLocks/>
          </p:cNvSpPr>
          <p:nvPr/>
        </p:nvSpPr>
        <p:spPr bwMode="auto">
          <a:xfrm>
            <a:off x="3898900" y="2286000"/>
            <a:ext cx="2247900" cy="762000"/>
          </a:xfrm>
          <a:prstGeom prst="roundRect">
            <a:avLst>
              <a:gd name="adj" fmla="val 25000"/>
            </a:avLst>
          </a:prstGeom>
          <a:solidFill>
            <a:srgbClr val="D90B00">
              <a:alpha val="50195"/>
            </a:srgbClr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71372" name="AutoShape 12">
            <a:extLst>
              <a:ext uri="{FF2B5EF4-FFF2-40B4-BE49-F238E27FC236}">
                <a16:creationId xmlns:a16="http://schemas.microsoft.com/office/drawing/2014/main" id="{DF50972F-9C5B-D148-B493-B155701D9995}"/>
              </a:ext>
            </a:extLst>
          </p:cNvPr>
          <p:cNvSpPr>
            <a:spLocks/>
          </p:cNvSpPr>
          <p:nvPr/>
        </p:nvSpPr>
        <p:spPr bwMode="auto">
          <a:xfrm>
            <a:off x="3898900" y="3822700"/>
            <a:ext cx="3810000" cy="762000"/>
          </a:xfrm>
          <a:prstGeom prst="roundRect">
            <a:avLst>
              <a:gd name="adj" fmla="val 25000"/>
            </a:avLst>
          </a:prstGeom>
          <a:solidFill>
            <a:srgbClr val="D90B00">
              <a:alpha val="50195"/>
            </a:srgbClr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71373" name="Line 13">
            <a:extLst>
              <a:ext uri="{FF2B5EF4-FFF2-40B4-BE49-F238E27FC236}">
                <a16:creationId xmlns:a16="http://schemas.microsoft.com/office/drawing/2014/main" id="{1EEC2FD0-63C2-5F4C-8B17-1316766FE7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1828800"/>
            <a:ext cx="3175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Line 14">
            <a:extLst>
              <a:ext uri="{FF2B5EF4-FFF2-40B4-BE49-F238E27FC236}">
                <a16:creationId xmlns:a16="http://schemas.microsoft.com/office/drawing/2014/main" id="{65E26E0A-53BA-5647-8793-20E3840DFEE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198813" y="1849438"/>
            <a:ext cx="542925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5" name="Rectangle 15">
            <a:extLst>
              <a:ext uri="{FF2B5EF4-FFF2-40B4-BE49-F238E27FC236}">
                <a16:creationId xmlns:a16="http://schemas.microsoft.com/office/drawing/2014/main" id="{EF277FC1-9D10-EE46-BFEA-D74D1AB02FB0}"/>
              </a:ext>
            </a:extLst>
          </p:cNvPr>
          <p:cNvSpPr>
            <a:spLocks/>
          </p:cNvSpPr>
          <p:nvPr/>
        </p:nvSpPr>
        <p:spPr bwMode="auto">
          <a:xfrm>
            <a:off x="4483100" y="1676400"/>
            <a:ext cx="2439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>
                <a:solidFill>
                  <a:schemeClr val="tx1"/>
                </a:solidFill>
                <a:cs typeface="Arial" panose="020B0604020202020204" pitchFamily="34" charset="0"/>
              </a:rPr>
              <a:t>0  Incinerating toilets</a:t>
            </a:r>
          </a:p>
        </p:txBody>
      </p:sp>
      <p:sp>
        <p:nvSpPr>
          <p:cNvPr id="271376" name="Rectangle 16">
            <a:extLst>
              <a:ext uri="{FF2B5EF4-FFF2-40B4-BE49-F238E27FC236}">
                <a16:creationId xmlns:a16="http://schemas.microsoft.com/office/drawing/2014/main" id="{509FFBCE-ECF2-9649-9293-C0EBCE36E2BE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86" name="Group 1">
            <a:extLst>
              <a:ext uri="{FF2B5EF4-FFF2-40B4-BE49-F238E27FC236}">
                <a16:creationId xmlns:a16="http://schemas.microsoft.com/office/drawing/2014/main" id="{E29AE162-2ACB-8641-9DE5-CDE92732190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2394" name="Rectangle 2">
              <a:extLst>
                <a:ext uri="{FF2B5EF4-FFF2-40B4-BE49-F238E27FC236}">
                  <a16:creationId xmlns:a16="http://schemas.microsoft.com/office/drawing/2014/main" id="{5CE77C10-3981-7A4C-8358-C3345EFB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2395" name="Rectangle 3">
              <a:extLst>
                <a:ext uri="{FF2B5EF4-FFF2-40B4-BE49-F238E27FC236}">
                  <a16:creationId xmlns:a16="http://schemas.microsoft.com/office/drawing/2014/main" id="{8B132C2B-6E4C-A04A-BE6E-1FC77B67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2387" name="Text Box 4">
            <a:extLst>
              <a:ext uri="{FF2B5EF4-FFF2-40B4-BE49-F238E27FC236}">
                <a16:creationId xmlns:a16="http://schemas.microsoft.com/office/drawing/2014/main" id="{42A19F61-6D5C-0840-B5C8-0A7FADDF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51209D48-753A-D44F-89A0-247CA28457E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72388" name="Rectangle 5">
            <a:extLst>
              <a:ext uri="{FF2B5EF4-FFF2-40B4-BE49-F238E27FC236}">
                <a16:creationId xmlns:a16="http://schemas.microsoft.com/office/drawing/2014/main" id="{4968CCAE-A993-8540-A4E8-AC852355293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2389" name="Picture 6">
            <a:extLst>
              <a:ext uri="{FF2B5EF4-FFF2-40B4-BE49-F238E27FC236}">
                <a16:creationId xmlns:a16="http://schemas.microsoft.com/office/drawing/2014/main" id="{49353ED2-350B-B943-A4AA-CBA776D105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Rectangle 7">
            <a:extLst>
              <a:ext uri="{FF2B5EF4-FFF2-40B4-BE49-F238E27FC236}">
                <a16:creationId xmlns:a16="http://schemas.microsoft.com/office/drawing/2014/main" id="{AA207198-59AD-A243-8F55-A88FADA2CFE8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2391" name="Rectangle 8">
            <a:extLst>
              <a:ext uri="{FF2B5EF4-FFF2-40B4-BE49-F238E27FC236}">
                <a16:creationId xmlns:a16="http://schemas.microsoft.com/office/drawing/2014/main" id="{886C3326-0662-9443-9D8A-0723C417E6EA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724400" y="457200"/>
            <a:ext cx="5105400" cy="5410200"/>
          </a:xfrm>
        </p:spPr>
        <p:txBody>
          <a:bodyPr rIns="132080"/>
          <a:lstStyle/>
          <a:p>
            <a:pPr indent="0" eaLnBrk="1" hangingPunct="1"/>
            <a:br>
              <a:rPr lang="en-US" altLang="en-US" sz="3600">
                <a:solidFill>
                  <a:schemeClr val="tx1"/>
                </a:solidFill>
              </a:rPr>
            </a:b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Contribution from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the toilet</a:t>
            </a:r>
            <a:br>
              <a:rPr lang="en-US" altLang="en-US" sz="3200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*  90 % of  N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*  80 % of  P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*  80 % of  K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* 40-75 % of org. matter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*  Majority of the pathogens</a:t>
            </a:r>
            <a:br>
              <a:rPr lang="en-US" altLang="en-US">
                <a:solidFill>
                  <a:schemeClr val="tx1"/>
                </a:solidFill>
              </a:rPr>
            </a:br>
            <a:br>
              <a:rPr lang="en-US" altLang="en-US" sz="2000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72392" name="Picture 9">
            <a:extLst>
              <a:ext uri="{FF2B5EF4-FFF2-40B4-BE49-F238E27FC236}">
                <a16:creationId xmlns:a16="http://schemas.microsoft.com/office/drawing/2014/main" id="{473C2E46-E466-4E4C-AA9E-E7457403D0D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3" name="Rectangle 10">
            <a:extLst>
              <a:ext uri="{FF2B5EF4-FFF2-40B4-BE49-F238E27FC236}">
                <a16:creationId xmlns:a16="http://schemas.microsoft.com/office/drawing/2014/main" id="{827113F0-B874-D64C-B48A-6A897F4CCA2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34" name="Group 1">
            <a:extLst>
              <a:ext uri="{FF2B5EF4-FFF2-40B4-BE49-F238E27FC236}">
                <a16:creationId xmlns:a16="http://schemas.microsoft.com/office/drawing/2014/main" id="{E51261BC-B6D5-6246-BA4D-F58CC42EFC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4442" name="Rectangle 2">
              <a:extLst>
                <a:ext uri="{FF2B5EF4-FFF2-40B4-BE49-F238E27FC236}">
                  <a16:creationId xmlns:a16="http://schemas.microsoft.com/office/drawing/2014/main" id="{DBE3475A-6250-F442-BAE9-E51E70C9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4443" name="Rectangle 3">
              <a:extLst>
                <a:ext uri="{FF2B5EF4-FFF2-40B4-BE49-F238E27FC236}">
                  <a16:creationId xmlns:a16="http://schemas.microsoft.com/office/drawing/2014/main" id="{FDC98807-C610-6D49-A18E-D6805B7C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4435" name="Text Box 4">
            <a:extLst>
              <a:ext uri="{FF2B5EF4-FFF2-40B4-BE49-F238E27FC236}">
                <a16:creationId xmlns:a16="http://schemas.microsoft.com/office/drawing/2014/main" id="{276BBEA6-7724-0D44-8308-93FA92B2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A08799D-CF5D-5F45-BACD-CC2252765FF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74436" name="Rectangle 5">
            <a:extLst>
              <a:ext uri="{FF2B5EF4-FFF2-40B4-BE49-F238E27FC236}">
                <a16:creationId xmlns:a16="http://schemas.microsoft.com/office/drawing/2014/main" id="{A5CDF236-6F09-8844-9CF2-482C4D100C78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4437" name="Picture 6">
            <a:extLst>
              <a:ext uri="{FF2B5EF4-FFF2-40B4-BE49-F238E27FC236}">
                <a16:creationId xmlns:a16="http://schemas.microsoft.com/office/drawing/2014/main" id="{F3110F32-BCDD-624D-9913-C6FB2FF8985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8" name="Rectangle 7">
            <a:extLst>
              <a:ext uri="{FF2B5EF4-FFF2-40B4-BE49-F238E27FC236}">
                <a16:creationId xmlns:a16="http://schemas.microsoft.com/office/drawing/2014/main" id="{CB4D51E0-F6F3-C64E-926F-4FAD098D2B26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4439" name="Rectangle 8">
            <a:extLst>
              <a:ext uri="{FF2B5EF4-FFF2-40B4-BE49-F238E27FC236}">
                <a16:creationId xmlns:a16="http://schemas.microsoft.com/office/drawing/2014/main" id="{9E7A8DCA-67CD-EE48-89A9-56C0DDB549C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635500" y="1473200"/>
            <a:ext cx="5105400" cy="54102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Contribution from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the toilet</a:t>
            </a:r>
            <a:br>
              <a:rPr lang="en-US" altLang="en-US" sz="3600">
                <a:solidFill>
                  <a:schemeClr val="tx1"/>
                </a:solidFill>
              </a:rPr>
            </a:b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 b="1">
                <a:solidFill>
                  <a:srgbClr val="D90B00"/>
                </a:solidFill>
              </a:rPr>
              <a:t>6 - 20 liters per flush !</a:t>
            </a:r>
            <a:br>
              <a:rPr lang="en-US" altLang="en-US" sz="3600" b="1">
                <a:solidFill>
                  <a:srgbClr val="D90B00"/>
                </a:solidFill>
                <a:ea typeface="Heiti SC Medium" pitchFamily="2" charset="-128"/>
              </a:rPr>
            </a:br>
            <a:br>
              <a:rPr lang="en-US" altLang="en-US" sz="3600" b="1">
                <a:solidFill>
                  <a:srgbClr val="D90B00"/>
                </a:solidFill>
                <a:ea typeface="Heiti SC Medium" pitchFamily="2" charset="-128"/>
              </a:rPr>
            </a:br>
            <a:r>
              <a:rPr lang="en-US" altLang="en-US" sz="3600" b="1">
                <a:solidFill>
                  <a:srgbClr val="D90B00"/>
                </a:solidFill>
              </a:rPr>
              <a:t>20 - 40% of the </a:t>
            </a:r>
            <a:br>
              <a:rPr lang="en-US" altLang="en-US" sz="3600" b="1">
                <a:solidFill>
                  <a:srgbClr val="D90B00"/>
                </a:solidFill>
                <a:ea typeface="Heiti SC Medium" pitchFamily="2" charset="-128"/>
              </a:rPr>
            </a:br>
            <a:r>
              <a:rPr lang="en-US" altLang="en-US" sz="3600" b="1">
                <a:solidFill>
                  <a:srgbClr val="D90B00"/>
                </a:solidFill>
              </a:rPr>
              <a:t>total water use !</a:t>
            </a:r>
            <a:br>
              <a:rPr lang="en-US" altLang="en-US" sz="3600" b="1">
                <a:solidFill>
                  <a:srgbClr val="D90B00"/>
                </a:solidFill>
                <a:ea typeface="Heiti SC Medium" pitchFamily="2" charset="-128"/>
              </a:rPr>
            </a:br>
            <a:br>
              <a:rPr lang="en-US" altLang="en-US" sz="2000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74440" name="Picture 9">
            <a:extLst>
              <a:ext uri="{FF2B5EF4-FFF2-40B4-BE49-F238E27FC236}">
                <a16:creationId xmlns:a16="http://schemas.microsoft.com/office/drawing/2014/main" id="{F083CFB9-CC0A-7946-8469-83389FBDC4B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1" name="Rectangle 10">
            <a:extLst>
              <a:ext uri="{FF2B5EF4-FFF2-40B4-BE49-F238E27FC236}">
                <a16:creationId xmlns:a16="http://schemas.microsoft.com/office/drawing/2014/main" id="{A215BFF0-5686-9348-8196-86E6C9603001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82" name="Group 1">
            <a:extLst>
              <a:ext uri="{FF2B5EF4-FFF2-40B4-BE49-F238E27FC236}">
                <a16:creationId xmlns:a16="http://schemas.microsoft.com/office/drawing/2014/main" id="{C52D1F65-7BC9-074B-830E-CA6947BCB9E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6491" name="Rectangle 2">
              <a:extLst>
                <a:ext uri="{FF2B5EF4-FFF2-40B4-BE49-F238E27FC236}">
                  <a16:creationId xmlns:a16="http://schemas.microsoft.com/office/drawing/2014/main" id="{135C7EBF-E8E2-5F41-A18B-3911AC964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6492" name="Rectangle 3">
              <a:extLst>
                <a:ext uri="{FF2B5EF4-FFF2-40B4-BE49-F238E27FC236}">
                  <a16:creationId xmlns:a16="http://schemas.microsoft.com/office/drawing/2014/main" id="{B56C4B49-C1FB-CF41-8493-65CEA8411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6483" name="Text Box 4">
            <a:extLst>
              <a:ext uri="{FF2B5EF4-FFF2-40B4-BE49-F238E27FC236}">
                <a16:creationId xmlns:a16="http://schemas.microsoft.com/office/drawing/2014/main" id="{294CA274-A975-0D40-AE06-8EBFA4E01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B71C2DB3-0BFC-D142-8515-EC6265EA35F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76484" name="Rectangle 5">
            <a:extLst>
              <a:ext uri="{FF2B5EF4-FFF2-40B4-BE49-F238E27FC236}">
                <a16:creationId xmlns:a16="http://schemas.microsoft.com/office/drawing/2014/main" id="{EF5FF3F0-0826-E34C-9E47-D6ABDDA5E3E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6485" name="Picture 6">
            <a:extLst>
              <a:ext uri="{FF2B5EF4-FFF2-40B4-BE49-F238E27FC236}">
                <a16:creationId xmlns:a16="http://schemas.microsoft.com/office/drawing/2014/main" id="{06780952-C3B6-A040-BDB6-565901E38AC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6" name="Rectangle 7">
            <a:extLst>
              <a:ext uri="{FF2B5EF4-FFF2-40B4-BE49-F238E27FC236}">
                <a16:creationId xmlns:a16="http://schemas.microsoft.com/office/drawing/2014/main" id="{5F77582C-8B6F-CF48-8F70-4025019B9251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6487" name="Rectangle 8">
            <a:extLst>
              <a:ext uri="{FF2B5EF4-FFF2-40B4-BE49-F238E27FC236}">
                <a16:creationId xmlns:a16="http://schemas.microsoft.com/office/drawing/2014/main" id="{31584836-9852-8F49-9A85-9C0158D596FA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3000" y="0"/>
            <a:ext cx="7772400" cy="22860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Future toilet types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(commercially available today)</a:t>
            </a:r>
          </a:p>
        </p:txBody>
      </p:sp>
      <p:sp>
        <p:nvSpPr>
          <p:cNvPr id="276488" name="Rectangle 9">
            <a:extLst>
              <a:ext uri="{FF2B5EF4-FFF2-40B4-BE49-F238E27FC236}">
                <a16:creationId xmlns:a16="http://schemas.microsoft.com/office/drawing/2014/main" id="{E7D86B56-B83F-8C48-B082-07F25EE437E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28600" y="3200400"/>
            <a:ext cx="10058400" cy="3657600"/>
          </a:xfrm>
        </p:spPr>
        <p:txBody>
          <a:bodyPr/>
          <a:lstStyle/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Composting /dry sanitation   	       0 - 0.1 liter/visit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sz="2400">
                <a:solidFill>
                  <a:schemeClr val="tx1"/>
                </a:solidFill>
              </a:rPr>
              <a:t>Urine diverting		                0.1 - 4.0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Water saving (vacuum&amp;gravity)         0.5 - 1.0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Incinerating                                           0 liter/visit</a:t>
            </a:r>
            <a:r>
              <a:rPr lang="en-US" altLang="en-US" sz="2800" b="1">
                <a:solidFill>
                  <a:schemeClr val="tx1"/>
                </a:solidFill>
                <a:ea typeface="Heiti SC Medium" pitchFamily="2" charset="-128"/>
              </a:rPr>
              <a:t>	</a:t>
            </a:r>
          </a:p>
        </p:txBody>
      </p:sp>
      <p:sp>
        <p:nvSpPr>
          <p:cNvPr id="276489" name="Rectangle 10">
            <a:extLst>
              <a:ext uri="{FF2B5EF4-FFF2-40B4-BE49-F238E27FC236}">
                <a16:creationId xmlns:a16="http://schemas.microsoft.com/office/drawing/2014/main" id="{97FE3A3F-1B50-2249-B0BE-82E75E99DA7A}"/>
              </a:ext>
            </a:extLst>
          </p:cNvPr>
          <p:cNvSpPr>
            <a:spLocks/>
          </p:cNvSpPr>
          <p:nvPr/>
        </p:nvSpPr>
        <p:spPr bwMode="auto">
          <a:xfrm>
            <a:off x="6310313" y="2552700"/>
            <a:ext cx="1533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Water use</a:t>
            </a:r>
          </a:p>
        </p:txBody>
      </p:sp>
      <p:sp>
        <p:nvSpPr>
          <p:cNvPr id="276490" name="Rectangle 11">
            <a:extLst>
              <a:ext uri="{FF2B5EF4-FFF2-40B4-BE49-F238E27FC236}">
                <a16:creationId xmlns:a16="http://schemas.microsoft.com/office/drawing/2014/main" id="{E2AE43F5-D23C-7E46-B24C-05C06F655C4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1">
            <a:extLst>
              <a:ext uri="{FF2B5EF4-FFF2-40B4-BE49-F238E27FC236}">
                <a16:creationId xmlns:a16="http://schemas.microsoft.com/office/drawing/2014/main" id="{C6ECCED0-150C-1744-BDAC-A69D881A199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7516" name="Rectangle 2">
              <a:extLst>
                <a:ext uri="{FF2B5EF4-FFF2-40B4-BE49-F238E27FC236}">
                  <a16:creationId xmlns:a16="http://schemas.microsoft.com/office/drawing/2014/main" id="{13F18076-5124-D842-84AE-C45B17748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7517" name="Rectangle 3">
              <a:extLst>
                <a:ext uri="{FF2B5EF4-FFF2-40B4-BE49-F238E27FC236}">
                  <a16:creationId xmlns:a16="http://schemas.microsoft.com/office/drawing/2014/main" id="{67BEA5D2-D646-614A-AD1F-9789CA75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7507" name="Text Box 4">
            <a:extLst>
              <a:ext uri="{FF2B5EF4-FFF2-40B4-BE49-F238E27FC236}">
                <a16:creationId xmlns:a16="http://schemas.microsoft.com/office/drawing/2014/main" id="{53066117-99B1-8544-97F7-0586C493C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2425E9D-892B-F941-A0E1-9C4DE0CD499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77508" name="Rectangle 5">
            <a:extLst>
              <a:ext uri="{FF2B5EF4-FFF2-40B4-BE49-F238E27FC236}">
                <a16:creationId xmlns:a16="http://schemas.microsoft.com/office/drawing/2014/main" id="{36426447-2C7D-6F4C-A1A3-0EA674CBAED2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7509" name="Picture 6">
            <a:extLst>
              <a:ext uri="{FF2B5EF4-FFF2-40B4-BE49-F238E27FC236}">
                <a16:creationId xmlns:a16="http://schemas.microsoft.com/office/drawing/2014/main" id="{739CFF17-5367-0546-B020-596F714920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0" name="Rectangle 7">
            <a:extLst>
              <a:ext uri="{FF2B5EF4-FFF2-40B4-BE49-F238E27FC236}">
                <a16:creationId xmlns:a16="http://schemas.microsoft.com/office/drawing/2014/main" id="{6EE05ABB-F760-4A4D-8D0E-8091F2E9621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7511" name="Rectangle 8">
            <a:extLst>
              <a:ext uri="{FF2B5EF4-FFF2-40B4-BE49-F238E27FC236}">
                <a16:creationId xmlns:a16="http://schemas.microsoft.com/office/drawing/2014/main" id="{3AA85755-68D4-324D-AC21-4E05077514F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3000" y="0"/>
            <a:ext cx="7772400" cy="22860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Future toilet types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(commercially available today)</a:t>
            </a:r>
          </a:p>
        </p:txBody>
      </p:sp>
      <p:sp>
        <p:nvSpPr>
          <p:cNvPr id="277512" name="Rectangle 9">
            <a:extLst>
              <a:ext uri="{FF2B5EF4-FFF2-40B4-BE49-F238E27FC236}">
                <a16:creationId xmlns:a16="http://schemas.microsoft.com/office/drawing/2014/main" id="{C6D9B525-CFE1-104C-81DF-E5D2448942C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79400" y="3200400"/>
            <a:ext cx="10058400" cy="3657600"/>
          </a:xfrm>
        </p:spPr>
        <p:txBody>
          <a:bodyPr/>
          <a:lstStyle/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Composting /dry sanitation   	       0 - 0.1 liter/visit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sz="2400">
                <a:solidFill>
                  <a:schemeClr val="tx1"/>
                </a:solidFill>
              </a:rPr>
              <a:t>Urine diverting		                0.1 - 4.0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Water saving (vacuum&amp;gravity)         0.5 - 1.0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Incinerating                                           0 liter/visit</a:t>
            </a:r>
            <a:r>
              <a:rPr lang="en-US" altLang="en-US" sz="2800" b="1">
                <a:solidFill>
                  <a:schemeClr val="tx1"/>
                </a:solidFill>
                <a:ea typeface="Heiti SC Medium" pitchFamily="2" charset="-128"/>
              </a:rPr>
              <a:t>	</a:t>
            </a:r>
          </a:p>
        </p:txBody>
      </p:sp>
      <p:sp>
        <p:nvSpPr>
          <p:cNvPr id="277513" name="Rectangle 10">
            <a:extLst>
              <a:ext uri="{FF2B5EF4-FFF2-40B4-BE49-F238E27FC236}">
                <a16:creationId xmlns:a16="http://schemas.microsoft.com/office/drawing/2014/main" id="{5D237A7F-2B63-1742-9392-888F853FCAF1}"/>
              </a:ext>
            </a:extLst>
          </p:cNvPr>
          <p:cNvSpPr>
            <a:spLocks/>
          </p:cNvSpPr>
          <p:nvPr/>
        </p:nvSpPr>
        <p:spPr bwMode="auto">
          <a:xfrm>
            <a:off x="6310313" y="2552700"/>
            <a:ext cx="1533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Water use</a:t>
            </a:r>
          </a:p>
        </p:txBody>
      </p:sp>
      <p:sp>
        <p:nvSpPr>
          <p:cNvPr id="277514" name="AutoShape 11">
            <a:extLst>
              <a:ext uri="{FF2B5EF4-FFF2-40B4-BE49-F238E27FC236}">
                <a16:creationId xmlns:a16="http://schemas.microsoft.com/office/drawing/2014/main" id="{053C7E83-68E0-5D45-B986-507973426F77}"/>
              </a:ext>
            </a:extLst>
          </p:cNvPr>
          <p:cNvSpPr>
            <a:spLocks/>
          </p:cNvSpPr>
          <p:nvPr/>
        </p:nvSpPr>
        <p:spPr bwMode="auto">
          <a:xfrm>
            <a:off x="1016000" y="4546600"/>
            <a:ext cx="7924800" cy="558800"/>
          </a:xfrm>
          <a:prstGeom prst="roundRect">
            <a:avLst>
              <a:gd name="adj" fmla="val 34088"/>
            </a:avLst>
          </a:prstGeom>
          <a:noFill/>
          <a:ln w="25400">
            <a:solidFill>
              <a:srgbClr val="FF27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77515" name="Rectangle 12">
            <a:extLst>
              <a:ext uri="{FF2B5EF4-FFF2-40B4-BE49-F238E27FC236}">
                <a16:creationId xmlns:a16="http://schemas.microsoft.com/office/drawing/2014/main" id="{650B4120-C735-F34F-AF5D-FF9FFFFC64D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765BF31-8DDE-B647-BB19-68F087F73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41E5DF7-5284-8D45-ACC7-57B77BC0668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75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78531" name="Group 1">
            <a:extLst>
              <a:ext uri="{FF2B5EF4-FFF2-40B4-BE49-F238E27FC236}">
                <a16:creationId xmlns:a16="http://schemas.microsoft.com/office/drawing/2014/main" id="{6F1CFBD8-9F65-AB45-BBB3-0F2D802B07F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8538" name="Rectangle 2">
              <a:extLst>
                <a:ext uri="{FF2B5EF4-FFF2-40B4-BE49-F238E27FC236}">
                  <a16:creationId xmlns:a16="http://schemas.microsoft.com/office/drawing/2014/main" id="{D37CEF8C-CDAD-7A4F-9756-63490A49D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8539" name="Rectangle 3">
              <a:extLst>
                <a:ext uri="{FF2B5EF4-FFF2-40B4-BE49-F238E27FC236}">
                  <a16:creationId xmlns:a16="http://schemas.microsoft.com/office/drawing/2014/main" id="{087DACF9-E8C5-C24A-B726-F418AA2E6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8532" name="Rectangle 4">
            <a:extLst>
              <a:ext uri="{FF2B5EF4-FFF2-40B4-BE49-F238E27FC236}">
                <a16:creationId xmlns:a16="http://schemas.microsoft.com/office/drawing/2014/main" id="{CC351127-0A29-AA48-B5AB-7795D424D7EA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8533" name="Picture 5">
            <a:extLst>
              <a:ext uri="{FF2B5EF4-FFF2-40B4-BE49-F238E27FC236}">
                <a16:creationId xmlns:a16="http://schemas.microsoft.com/office/drawing/2014/main" id="{60C87A7C-DBE4-F04C-90C6-929F8C85F8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Rectangle 6">
            <a:extLst>
              <a:ext uri="{FF2B5EF4-FFF2-40B4-BE49-F238E27FC236}">
                <a16:creationId xmlns:a16="http://schemas.microsoft.com/office/drawing/2014/main" id="{9FA44A54-46B2-F148-93CC-AD17B1E07D00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8535" name="Text Box 7">
            <a:extLst>
              <a:ext uri="{FF2B5EF4-FFF2-40B4-BE49-F238E27FC236}">
                <a16:creationId xmlns:a16="http://schemas.microsoft.com/office/drawing/2014/main" id="{7299D784-F971-0E44-80BE-D23D9A9E6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999F76C2-1902-6D4A-BD1A-A386A83CF66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78536" name="Picture 8">
            <a:extLst>
              <a:ext uri="{FF2B5EF4-FFF2-40B4-BE49-F238E27FC236}">
                <a16:creationId xmlns:a16="http://schemas.microsoft.com/office/drawing/2014/main" id="{A1A2E963-2C72-6F4D-99FC-98AFE04C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23543" r="2818" b="12030"/>
          <a:stretch>
            <a:fillRect/>
          </a:stretch>
        </p:blipFill>
        <p:spPr bwMode="auto">
          <a:xfrm>
            <a:off x="2222500" y="965200"/>
            <a:ext cx="50292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7" name="Rectangle 9">
            <a:extLst>
              <a:ext uri="{FF2B5EF4-FFF2-40B4-BE49-F238E27FC236}">
                <a16:creationId xmlns:a16="http://schemas.microsoft.com/office/drawing/2014/main" id="{90AF1E27-B30B-1943-90F1-41B25929114F}"/>
              </a:ext>
            </a:extLst>
          </p:cNvPr>
          <p:cNvSpPr>
            <a:spLocks/>
          </p:cNvSpPr>
          <p:nvPr/>
        </p:nvSpPr>
        <p:spPr bwMode="auto">
          <a:xfrm>
            <a:off x="1009650" y="-21590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Incinerating toilets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E3C46BD-A706-5540-8D38-0B901F79E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AE0F96C-C00F-9A4B-8A53-53F5136AC01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76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79555" name="Picture 1">
            <a:extLst>
              <a:ext uri="{FF2B5EF4-FFF2-40B4-BE49-F238E27FC236}">
                <a16:creationId xmlns:a16="http://schemas.microsoft.com/office/drawing/2014/main" id="{762B6A4B-8AC4-B346-A8A0-615385E4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2385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556" name="Group 2">
            <a:extLst>
              <a:ext uri="{FF2B5EF4-FFF2-40B4-BE49-F238E27FC236}">
                <a16:creationId xmlns:a16="http://schemas.microsoft.com/office/drawing/2014/main" id="{7708EF1B-1747-0A41-BD52-F11A1563D76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79571" name="Rectangle 3">
              <a:extLst>
                <a:ext uri="{FF2B5EF4-FFF2-40B4-BE49-F238E27FC236}">
                  <a16:creationId xmlns:a16="http://schemas.microsoft.com/office/drawing/2014/main" id="{35A7F055-EF75-C04F-BD7D-FA37D62C4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79572" name="Rectangle 4">
              <a:extLst>
                <a:ext uri="{FF2B5EF4-FFF2-40B4-BE49-F238E27FC236}">
                  <a16:creationId xmlns:a16="http://schemas.microsoft.com/office/drawing/2014/main" id="{4CE20DF9-D381-C54A-A829-64314B26A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79557" name="Rectangle 5">
            <a:extLst>
              <a:ext uri="{FF2B5EF4-FFF2-40B4-BE49-F238E27FC236}">
                <a16:creationId xmlns:a16="http://schemas.microsoft.com/office/drawing/2014/main" id="{959EA860-9F4E-2A4A-87EF-C1E0F04D68A6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79558" name="Picture 6">
            <a:extLst>
              <a:ext uri="{FF2B5EF4-FFF2-40B4-BE49-F238E27FC236}">
                <a16:creationId xmlns:a16="http://schemas.microsoft.com/office/drawing/2014/main" id="{234E0A50-C037-E649-BDA1-869A75D5E6F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9" name="Rectangle 7">
            <a:extLst>
              <a:ext uri="{FF2B5EF4-FFF2-40B4-BE49-F238E27FC236}">
                <a16:creationId xmlns:a16="http://schemas.microsoft.com/office/drawing/2014/main" id="{2D4B0260-7B32-474E-A1CE-DFF4C87E694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79560" name="Rectangle 8">
            <a:extLst>
              <a:ext uri="{FF2B5EF4-FFF2-40B4-BE49-F238E27FC236}">
                <a16:creationId xmlns:a16="http://schemas.microsoft.com/office/drawing/2014/main" id="{33A746C6-0FA4-4246-82A8-133703AACDE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63650" y="-50800"/>
            <a:ext cx="7105650" cy="1133475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Incinerating toilets</a:t>
            </a:r>
          </a:p>
        </p:txBody>
      </p:sp>
      <p:sp>
        <p:nvSpPr>
          <p:cNvPr id="279561" name="Text Box 9">
            <a:extLst>
              <a:ext uri="{FF2B5EF4-FFF2-40B4-BE49-F238E27FC236}">
                <a16:creationId xmlns:a16="http://schemas.microsoft.com/office/drawing/2014/main" id="{C4084C9E-8564-4743-8D9F-E5681EC7F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BDE859A-7C4A-DC4B-9E96-C4DBDA4A49A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79562" name="Picture 10">
            <a:extLst>
              <a:ext uri="{FF2B5EF4-FFF2-40B4-BE49-F238E27FC236}">
                <a16:creationId xmlns:a16="http://schemas.microsoft.com/office/drawing/2014/main" id="{FA7C0303-9E6E-C140-B6B0-1B0879F6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289300"/>
            <a:ext cx="20383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63" name="Picture 11">
            <a:extLst>
              <a:ext uri="{FF2B5EF4-FFF2-40B4-BE49-F238E27FC236}">
                <a16:creationId xmlns:a16="http://schemas.microsoft.com/office/drawing/2014/main" id="{BF20940B-D916-DA4A-8F45-511F6679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3276600"/>
            <a:ext cx="20589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64" name="Rectangle 12">
            <a:extLst>
              <a:ext uri="{FF2B5EF4-FFF2-40B4-BE49-F238E27FC236}">
                <a16:creationId xmlns:a16="http://schemas.microsoft.com/office/drawing/2014/main" id="{F55F5F7A-ACF9-7442-99B5-2FCA6A113E7E}"/>
              </a:ext>
            </a:extLst>
          </p:cNvPr>
          <p:cNvSpPr>
            <a:spLocks/>
          </p:cNvSpPr>
          <p:nvPr/>
        </p:nvSpPr>
        <p:spPr bwMode="auto">
          <a:xfrm>
            <a:off x="2133600" y="6197600"/>
            <a:ext cx="493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1  </a:t>
            </a:r>
          </a:p>
        </p:txBody>
      </p:sp>
      <p:sp>
        <p:nvSpPr>
          <p:cNvPr id="279565" name="Line 13">
            <a:extLst>
              <a:ext uri="{FF2B5EF4-FFF2-40B4-BE49-F238E27FC236}">
                <a16:creationId xmlns:a16="http://schemas.microsoft.com/office/drawing/2014/main" id="{0CE41803-8F9D-A844-A8C4-6A048C9D24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3338" y="6416675"/>
            <a:ext cx="18796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66" name="Rectangle 14">
            <a:extLst>
              <a:ext uri="{FF2B5EF4-FFF2-40B4-BE49-F238E27FC236}">
                <a16:creationId xmlns:a16="http://schemas.microsoft.com/office/drawing/2014/main" id="{B42321A2-9602-F347-844F-BD38A3C60109}"/>
              </a:ext>
            </a:extLst>
          </p:cNvPr>
          <p:cNvSpPr>
            <a:spLocks/>
          </p:cNvSpPr>
          <p:nvPr/>
        </p:nvSpPr>
        <p:spPr bwMode="auto">
          <a:xfrm>
            <a:off x="4572000" y="6197600"/>
            <a:ext cx="493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2  </a:t>
            </a:r>
          </a:p>
        </p:txBody>
      </p:sp>
      <p:sp>
        <p:nvSpPr>
          <p:cNvPr id="279567" name="Rectangle 15">
            <a:extLst>
              <a:ext uri="{FF2B5EF4-FFF2-40B4-BE49-F238E27FC236}">
                <a16:creationId xmlns:a16="http://schemas.microsoft.com/office/drawing/2014/main" id="{CB3D1EC2-17D7-BE43-AB39-3CC9C336086C}"/>
              </a:ext>
            </a:extLst>
          </p:cNvPr>
          <p:cNvSpPr>
            <a:spLocks/>
          </p:cNvSpPr>
          <p:nvPr/>
        </p:nvSpPr>
        <p:spPr bwMode="auto">
          <a:xfrm>
            <a:off x="7302500" y="6197600"/>
            <a:ext cx="493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3  </a:t>
            </a:r>
          </a:p>
        </p:txBody>
      </p:sp>
      <p:sp>
        <p:nvSpPr>
          <p:cNvPr id="279568" name="Line 16">
            <a:extLst>
              <a:ext uri="{FF2B5EF4-FFF2-40B4-BE49-F238E27FC236}">
                <a16:creationId xmlns:a16="http://schemas.microsoft.com/office/drawing/2014/main" id="{5438889E-5877-E64B-8ADB-5AB306FEB5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1438" y="6416675"/>
            <a:ext cx="18796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69" name="Picture 17">
            <a:extLst>
              <a:ext uri="{FF2B5EF4-FFF2-40B4-BE49-F238E27FC236}">
                <a16:creationId xmlns:a16="http://schemas.microsoft.com/office/drawing/2014/main" id="{26E4B7DB-3593-B744-9ADE-23037B4C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23543" r="2818" b="12030"/>
          <a:stretch>
            <a:fillRect/>
          </a:stretch>
        </p:blipFill>
        <p:spPr bwMode="auto">
          <a:xfrm>
            <a:off x="5800725" y="609600"/>
            <a:ext cx="18827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70" name="Rectangle 18">
            <a:extLst>
              <a:ext uri="{FF2B5EF4-FFF2-40B4-BE49-F238E27FC236}">
                <a16:creationId xmlns:a16="http://schemas.microsoft.com/office/drawing/2014/main" id="{1A364E10-29CD-B24E-9014-21E0844D5E1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910D3B3-1CC4-6B4E-AFC3-E197DB7B8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D2EB441-A5A9-2A4E-8727-7A42446EC21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77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80579" name="Group 1">
            <a:extLst>
              <a:ext uri="{FF2B5EF4-FFF2-40B4-BE49-F238E27FC236}">
                <a16:creationId xmlns:a16="http://schemas.microsoft.com/office/drawing/2014/main" id="{D198B933-3219-F942-892B-0F3F8DB8A64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0588" name="Rectangle 2">
              <a:extLst>
                <a:ext uri="{FF2B5EF4-FFF2-40B4-BE49-F238E27FC236}">
                  <a16:creationId xmlns:a16="http://schemas.microsoft.com/office/drawing/2014/main" id="{C1576C88-E4B5-2447-B1AD-F1AFF0198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0589" name="Rectangle 3">
              <a:extLst>
                <a:ext uri="{FF2B5EF4-FFF2-40B4-BE49-F238E27FC236}">
                  <a16:creationId xmlns:a16="http://schemas.microsoft.com/office/drawing/2014/main" id="{5E5933DD-A1D0-C640-9E22-4BD4C302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0580" name="Rectangle 4">
            <a:extLst>
              <a:ext uri="{FF2B5EF4-FFF2-40B4-BE49-F238E27FC236}">
                <a16:creationId xmlns:a16="http://schemas.microsoft.com/office/drawing/2014/main" id="{26FED1A9-B2D4-0849-B427-20FDCCAC39DE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0581" name="Picture 5">
            <a:extLst>
              <a:ext uri="{FF2B5EF4-FFF2-40B4-BE49-F238E27FC236}">
                <a16:creationId xmlns:a16="http://schemas.microsoft.com/office/drawing/2014/main" id="{9B04D639-CAF7-AB4C-8AB5-57D88797438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2" name="Rectangle 6">
            <a:extLst>
              <a:ext uri="{FF2B5EF4-FFF2-40B4-BE49-F238E27FC236}">
                <a16:creationId xmlns:a16="http://schemas.microsoft.com/office/drawing/2014/main" id="{00E6C366-E50E-B045-897B-C8B64084EB4F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0583" name="Rectangle 7">
            <a:extLst>
              <a:ext uri="{FF2B5EF4-FFF2-40B4-BE49-F238E27FC236}">
                <a16:creationId xmlns:a16="http://schemas.microsoft.com/office/drawing/2014/main" id="{BB4ABCA5-B26E-344A-945F-00C8F952B0D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en-US" altLang="en-US"/>
          </a:p>
        </p:txBody>
      </p:sp>
      <p:sp>
        <p:nvSpPr>
          <p:cNvPr id="280584" name="Text Box 8">
            <a:extLst>
              <a:ext uri="{FF2B5EF4-FFF2-40B4-BE49-F238E27FC236}">
                <a16:creationId xmlns:a16="http://schemas.microsoft.com/office/drawing/2014/main" id="{EC3CC5F0-EE41-DA46-A130-2135A8C95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98F9A88-EB66-274E-AF4B-D0583FDEC35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80585" name="Picture 9">
            <a:extLst>
              <a:ext uri="{FF2B5EF4-FFF2-40B4-BE49-F238E27FC236}">
                <a16:creationId xmlns:a16="http://schemas.microsoft.com/office/drawing/2014/main" id="{B5268142-82F7-E144-BC56-E88DBB5B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6" name="Picture 10">
            <a:extLst>
              <a:ext uri="{FF2B5EF4-FFF2-40B4-BE49-F238E27FC236}">
                <a16:creationId xmlns:a16="http://schemas.microsoft.com/office/drawing/2014/main" id="{2C798B55-BADC-8C45-8A2B-D56E95703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23543" r="2818" b="12030"/>
          <a:stretch>
            <a:fillRect/>
          </a:stretch>
        </p:blipFill>
        <p:spPr bwMode="auto">
          <a:xfrm>
            <a:off x="4657725" y="4305300"/>
            <a:ext cx="18827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7" name="Rectangle 11">
            <a:extLst>
              <a:ext uri="{FF2B5EF4-FFF2-40B4-BE49-F238E27FC236}">
                <a16:creationId xmlns:a16="http://schemas.microsoft.com/office/drawing/2014/main" id="{D50D2C5E-5F10-E142-8807-0AEDF2421840}"/>
              </a:ext>
            </a:extLst>
          </p:cNvPr>
          <p:cNvSpPr>
            <a:spLocks/>
          </p:cNvSpPr>
          <p:nvPr/>
        </p:nvSpPr>
        <p:spPr bwMode="auto">
          <a:xfrm>
            <a:off x="1409700" y="469900"/>
            <a:ext cx="6718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FF"/>
                </a:solidFill>
                <a:cs typeface="Arial" panose="020B0604020202020204" pitchFamily="34" charset="0"/>
              </a:rPr>
              <a:t>Troll - the Norwegian research station in Antartica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0391988C-92A5-BF4C-922C-B72161423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933F59EC-377F-F946-928F-A34359E567A5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78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81603" name="Group 1">
            <a:extLst>
              <a:ext uri="{FF2B5EF4-FFF2-40B4-BE49-F238E27FC236}">
                <a16:creationId xmlns:a16="http://schemas.microsoft.com/office/drawing/2014/main" id="{7C8E4494-60B5-E646-90F2-43D0503C815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1634" name="Rectangle 2">
              <a:extLst>
                <a:ext uri="{FF2B5EF4-FFF2-40B4-BE49-F238E27FC236}">
                  <a16:creationId xmlns:a16="http://schemas.microsoft.com/office/drawing/2014/main" id="{85210CEC-E3C5-F941-8588-A508B7593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1635" name="Rectangle 3">
              <a:extLst>
                <a:ext uri="{FF2B5EF4-FFF2-40B4-BE49-F238E27FC236}">
                  <a16:creationId xmlns:a16="http://schemas.microsoft.com/office/drawing/2014/main" id="{0B357724-191D-B740-BC0E-5BCE7807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1604" name="Rectangle 4">
            <a:extLst>
              <a:ext uri="{FF2B5EF4-FFF2-40B4-BE49-F238E27FC236}">
                <a16:creationId xmlns:a16="http://schemas.microsoft.com/office/drawing/2014/main" id="{0DA81233-AA6B-044D-AE91-0DC7853A214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1605" name="Picture 5">
            <a:extLst>
              <a:ext uri="{FF2B5EF4-FFF2-40B4-BE49-F238E27FC236}">
                <a16:creationId xmlns:a16="http://schemas.microsoft.com/office/drawing/2014/main" id="{183D2177-B1D4-1E41-B3DC-A93735565A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6" name="Rectangle 6">
            <a:extLst>
              <a:ext uri="{FF2B5EF4-FFF2-40B4-BE49-F238E27FC236}">
                <a16:creationId xmlns:a16="http://schemas.microsoft.com/office/drawing/2014/main" id="{9C5B091B-0514-9C40-9BDF-C8CC89F4475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1607" name="Text Box 7">
            <a:extLst>
              <a:ext uri="{FF2B5EF4-FFF2-40B4-BE49-F238E27FC236}">
                <a16:creationId xmlns:a16="http://schemas.microsoft.com/office/drawing/2014/main" id="{BE273346-1E80-7443-8C1B-AF5154077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CC14C87A-E66A-0844-BF96-3BC5B1A42902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81608" name="Picture 8">
            <a:extLst>
              <a:ext uri="{FF2B5EF4-FFF2-40B4-BE49-F238E27FC236}">
                <a16:creationId xmlns:a16="http://schemas.microsoft.com/office/drawing/2014/main" id="{FDE0A1AD-FA0F-7C41-90E2-EAE3E3A3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23543" r="2818" b="12030"/>
          <a:stretch>
            <a:fillRect/>
          </a:stretch>
        </p:blipFill>
        <p:spPr bwMode="auto">
          <a:xfrm>
            <a:off x="1574800" y="1700213"/>
            <a:ext cx="29845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9" name="Rectangle 9">
            <a:extLst>
              <a:ext uri="{FF2B5EF4-FFF2-40B4-BE49-F238E27FC236}">
                <a16:creationId xmlns:a16="http://schemas.microsoft.com/office/drawing/2014/main" id="{8BED4C15-154F-3E48-9D70-C8A83FA85B18}"/>
              </a:ext>
            </a:extLst>
          </p:cNvPr>
          <p:cNvSpPr>
            <a:spLocks/>
          </p:cNvSpPr>
          <p:nvPr/>
        </p:nvSpPr>
        <p:spPr bwMode="auto">
          <a:xfrm>
            <a:off x="1009650" y="-16510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Incinerating toilets</a:t>
            </a:r>
          </a:p>
        </p:txBody>
      </p:sp>
      <p:graphicFrame>
        <p:nvGraphicFramePr>
          <p:cNvPr id="108554" name="Group 10">
            <a:extLst>
              <a:ext uri="{FF2B5EF4-FFF2-40B4-BE49-F238E27FC236}">
                <a16:creationId xmlns:a16="http://schemas.microsoft.com/office/drawing/2014/main" id="{34423DA7-A052-3241-A550-AD8214D68D8F}"/>
              </a:ext>
            </a:extLst>
          </p:cNvPr>
          <p:cNvGraphicFramePr>
            <a:graphicFrameLocks noGrp="1"/>
          </p:cNvGraphicFramePr>
          <p:nvPr/>
        </p:nvGraphicFramePr>
        <p:xfrm>
          <a:off x="5284788" y="1195388"/>
          <a:ext cx="3657600" cy="54102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User friendliness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Medium/low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Hygiene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 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 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Low/medium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1633" name="Rectangle 55">
            <a:extLst>
              <a:ext uri="{FF2B5EF4-FFF2-40B4-BE49-F238E27FC236}">
                <a16:creationId xmlns:a16="http://schemas.microsoft.com/office/drawing/2014/main" id="{8A3884A8-667E-4E4C-A412-BE91379BADFC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1">
            <a:extLst>
              <a:ext uri="{FF2B5EF4-FFF2-40B4-BE49-F238E27FC236}">
                <a16:creationId xmlns:a16="http://schemas.microsoft.com/office/drawing/2014/main" id="{70C74289-B692-9C4D-AFE6-8E970D865FC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2636" name="Rectangle 2">
              <a:extLst>
                <a:ext uri="{FF2B5EF4-FFF2-40B4-BE49-F238E27FC236}">
                  <a16:creationId xmlns:a16="http://schemas.microsoft.com/office/drawing/2014/main" id="{BC3B3FB1-3074-3C42-BEDF-13042B49D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2637" name="Rectangle 3">
              <a:extLst>
                <a:ext uri="{FF2B5EF4-FFF2-40B4-BE49-F238E27FC236}">
                  <a16:creationId xmlns:a16="http://schemas.microsoft.com/office/drawing/2014/main" id="{13C68645-CC37-FF41-87DF-4C70C299A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2627" name="Text Box 4">
            <a:extLst>
              <a:ext uri="{FF2B5EF4-FFF2-40B4-BE49-F238E27FC236}">
                <a16:creationId xmlns:a16="http://schemas.microsoft.com/office/drawing/2014/main" id="{2AE40416-A5F0-594E-82F9-4063B193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B0D9AF8-2660-3A44-A8C4-E85A00FDE58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79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2628" name="Rectangle 5">
            <a:extLst>
              <a:ext uri="{FF2B5EF4-FFF2-40B4-BE49-F238E27FC236}">
                <a16:creationId xmlns:a16="http://schemas.microsoft.com/office/drawing/2014/main" id="{0702405D-DF1D-484A-81B9-E676C19DB941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2629" name="Picture 6">
            <a:extLst>
              <a:ext uri="{FF2B5EF4-FFF2-40B4-BE49-F238E27FC236}">
                <a16:creationId xmlns:a16="http://schemas.microsoft.com/office/drawing/2014/main" id="{C4A73D18-DEA0-CA47-B8DA-D738DF3ABF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0" name="Rectangle 7">
            <a:extLst>
              <a:ext uri="{FF2B5EF4-FFF2-40B4-BE49-F238E27FC236}">
                <a16:creationId xmlns:a16="http://schemas.microsoft.com/office/drawing/2014/main" id="{8313C16F-D0BC-E349-8236-280FF2EFDFA9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2631" name="Rectangle 8">
            <a:extLst>
              <a:ext uri="{FF2B5EF4-FFF2-40B4-BE49-F238E27FC236}">
                <a16:creationId xmlns:a16="http://schemas.microsoft.com/office/drawing/2014/main" id="{AD8217D9-74BC-394E-9E83-252955F3593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3000" y="0"/>
            <a:ext cx="7772400" cy="22860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Future toilet types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(commercially available today)</a:t>
            </a:r>
          </a:p>
        </p:txBody>
      </p:sp>
      <p:sp>
        <p:nvSpPr>
          <p:cNvPr id="282632" name="Rectangle 9">
            <a:extLst>
              <a:ext uri="{FF2B5EF4-FFF2-40B4-BE49-F238E27FC236}">
                <a16:creationId xmlns:a16="http://schemas.microsoft.com/office/drawing/2014/main" id="{A3E7260E-ECD3-164F-AC10-F20B42EE95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79400" y="3200400"/>
            <a:ext cx="10058400" cy="3657600"/>
          </a:xfrm>
        </p:spPr>
        <p:txBody>
          <a:bodyPr/>
          <a:lstStyle/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Composting /dry sanitation   	       0 - 0.1 liter/visit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sz="2400">
                <a:solidFill>
                  <a:schemeClr val="tx1"/>
                </a:solidFill>
              </a:rPr>
              <a:t>Urine diverting		                0.1 - 4.0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Water saving (vacuum&amp;gravity)         0.5 - 1.0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Incinerating                                           0 liter/visit</a:t>
            </a:r>
            <a:r>
              <a:rPr lang="en-US" altLang="en-US" sz="2800" b="1">
                <a:solidFill>
                  <a:schemeClr val="tx1"/>
                </a:solidFill>
                <a:ea typeface="Heiti SC Medium" pitchFamily="2" charset="-128"/>
              </a:rPr>
              <a:t>	</a:t>
            </a:r>
          </a:p>
        </p:txBody>
      </p:sp>
      <p:sp>
        <p:nvSpPr>
          <p:cNvPr id="282633" name="Rectangle 10">
            <a:extLst>
              <a:ext uri="{FF2B5EF4-FFF2-40B4-BE49-F238E27FC236}">
                <a16:creationId xmlns:a16="http://schemas.microsoft.com/office/drawing/2014/main" id="{70CE77CD-1986-834C-ACBC-971804435D67}"/>
              </a:ext>
            </a:extLst>
          </p:cNvPr>
          <p:cNvSpPr>
            <a:spLocks/>
          </p:cNvSpPr>
          <p:nvPr/>
        </p:nvSpPr>
        <p:spPr bwMode="auto">
          <a:xfrm>
            <a:off x="6310313" y="2552700"/>
            <a:ext cx="1533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Water use</a:t>
            </a:r>
          </a:p>
        </p:txBody>
      </p:sp>
      <p:sp>
        <p:nvSpPr>
          <p:cNvPr id="282634" name="AutoShape 11">
            <a:extLst>
              <a:ext uri="{FF2B5EF4-FFF2-40B4-BE49-F238E27FC236}">
                <a16:creationId xmlns:a16="http://schemas.microsoft.com/office/drawing/2014/main" id="{C1C65203-9EE3-7D46-B601-65C0E2803667}"/>
              </a:ext>
            </a:extLst>
          </p:cNvPr>
          <p:cNvSpPr>
            <a:spLocks/>
          </p:cNvSpPr>
          <p:nvPr/>
        </p:nvSpPr>
        <p:spPr bwMode="auto">
          <a:xfrm>
            <a:off x="952500" y="3149600"/>
            <a:ext cx="7924800" cy="558800"/>
          </a:xfrm>
          <a:prstGeom prst="roundRect">
            <a:avLst>
              <a:gd name="adj" fmla="val 34088"/>
            </a:avLst>
          </a:prstGeom>
          <a:noFill/>
          <a:ln w="25400">
            <a:solidFill>
              <a:srgbClr val="FF27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82635" name="Rectangle 12">
            <a:extLst>
              <a:ext uri="{FF2B5EF4-FFF2-40B4-BE49-F238E27FC236}">
                <a16:creationId xmlns:a16="http://schemas.microsoft.com/office/drawing/2014/main" id="{C37EA98E-4F7C-A546-8215-0D16316015F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Number Placeholder 3">
            <a:extLst>
              <a:ext uri="{FF2B5EF4-FFF2-40B4-BE49-F238E27FC236}">
                <a16:creationId xmlns:a16="http://schemas.microsoft.com/office/drawing/2014/main" id="{C1D05893-E4B7-2642-A280-B0FDDAE03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AE94503-EFBF-7647-8209-4FEE1D99F3F2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8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5827" name="Rectangle 1">
            <a:extLst>
              <a:ext uri="{FF2B5EF4-FFF2-40B4-BE49-F238E27FC236}">
                <a16:creationId xmlns:a16="http://schemas.microsoft.com/office/drawing/2014/main" id="{845A53C2-7A45-3640-985A-9AA6B6B9D74C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5828" name="Rectangle 2">
            <a:extLst>
              <a:ext uri="{FF2B5EF4-FFF2-40B4-BE49-F238E27FC236}">
                <a16:creationId xmlns:a16="http://schemas.microsoft.com/office/drawing/2014/main" id="{A4A0109A-5D76-2143-B87A-767A17CB2A8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</a:t>
            </a:r>
          </a:p>
        </p:txBody>
      </p:sp>
      <p:sp>
        <p:nvSpPr>
          <p:cNvPr id="205829" name="Rectangle 3">
            <a:extLst>
              <a:ext uri="{FF2B5EF4-FFF2-40B4-BE49-F238E27FC236}">
                <a16:creationId xmlns:a16="http://schemas.microsoft.com/office/drawing/2014/main" id="{ABEB9A72-181D-7B42-A02C-F8E19228C0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876800" y="1600200"/>
            <a:ext cx="3886200" cy="52578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Wastewater is led untreated to the recipients everywhere in Greenland</a:t>
            </a:r>
          </a:p>
          <a:p>
            <a:pPr lvl="1" eaLnBrk="1" hangingPunct="1">
              <a:buClr>
                <a:srgbClr val="000000"/>
              </a:buClr>
              <a:buFont typeface="Trebuchet MS" panose="020B0703020202090204" pitchFamily="34" charset="0"/>
              <a:buChar char="–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This goes for both </a:t>
            </a:r>
            <a:r>
              <a:rPr lang="en-US" altLang="en-US" sz="1800" i="1">
                <a:latin typeface="Trebuchet MS" panose="020B0703020202090204" pitchFamily="34" charset="0"/>
                <a:sym typeface="Trebuchet MS" panose="020B0703020202090204" pitchFamily="34" charset="0"/>
              </a:rPr>
              <a:t>black wastewater </a:t>
            </a: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(toilet waste) and </a:t>
            </a:r>
            <a:r>
              <a:rPr lang="en-US" altLang="en-US" sz="1800" i="1">
                <a:latin typeface="Trebuchet MS" panose="020B0703020202090204" pitchFamily="34" charset="0"/>
                <a:sym typeface="Trebuchet MS" panose="020B0703020202090204" pitchFamily="34" charset="0"/>
              </a:rPr>
              <a:t>gray wastewater</a:t>
            </a: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 (wastewater from kitchen, bathroom and washing facilities)</a:t>
            </a:r>
            <a:endParaRPr lang="en-US" altLang="en-US"/>
          </a:p>
          <a:p>
            <a:pPr lvl="1" eaLnBrk="1" hangingPunct="1">
              <a:buClr>
                <a:srgbClr val="000000"/>
              </a:buClr>
              <a:buFont typeface="Trebuchet MS" panose="020B0703020202090204" pitchFamily="34" charset="0"/>
              <a:buChar char="–"/>
            </a:pPr>
            <a:endParaRPr lang="en-US" altLang="en-US" sz="1800"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eaLnBrk="1" hangingPunct="1">
              <a:buClr>
                <a:srgbClr val="000000"/>
              </a:buClr>
              <a:buFont typeface="Trebuchet MS" panose="020B0703020202090204" pitchFamily="34" charset="0"/>
              <a:buChar char="="/>
            </a:pPr>
            <a:r>
              <a:rPr lang="en-US" altLang="en-US" sz="1800">
                <a:latin typeface="Trebuchet MS" panose="020B0703020202090204" pitchFamily="34" charset="0"/>
                <a:sym typeface="Trebuchet MS" panose="020B0703020202090204" pitchFamily="34" charset="0"/>
              </a:rPr>
              <a:t>30% of the Greenlandic residences were not connected to sewerage in 2001</a:t>
            </a:r>
          </a:p>
        </p:txBody>
      </p:sp>
      <p:pic>
        <p:nvPicPr>
          <p:cNvPr id="205830" name="Picture 4">
            <a:extLst>
              <a:ext uri="{FF2B5EF4-FFF2-40B4-BE49-F238E27FC236}">
                <a16:creationId xmlns:a16="http://schemas.microsoft.com/office/drawing/2014/main" id="{7DA6BD5C-AF27-3B4B-8E32-0618A38EB1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Rectangle 5">
            <a:extLst>
              <a:ext uri="{FF2B5EF4-FFF2-40B4-BE49-F238E27FC236}">
                <a16:creationId xmlns:a16="http://schemas.microsoft.com/office/drawing/2014/main" id="{BEDEA22A-7CA2-0742-A875-F9F31E453CE9}"/>
              </a:ext>
            </a:extLst>
          </p:cNvPr>
          <p:cNvSpPr>
            <a:spLocks/>
          </p:cNvSpPr>
          <p:nvPr/>
        </p:nvSpPr>
        <p:spPr bwMode="auto">
          <a:xfrm>
            <a:off x="609600" y="279400"/>
            <a:ext cx="7772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FF"/>
                </a:solidFill>
                <a:latin typeface="Trebuchet MS" panose="020B0703020202090204" pitchFamily="34" charset="0"/>
                <a:sym typeface="Trebuchet MS" panose="020B0703020202090204" pitchFamily="34" charset="0"/>
              </a:rPr>
              <a:t>Wastewater handling in Greenland - Towns</a:t>
            </a:r>
          </a:p>
        </p:txBody>
      </p:sp>
      <p:sp>
        <p:nvSpPr>
          <p:cNvPr id="205832" name="Rectangle 6">
            <a:extLst>
              <a:ext uri="{FF2B5EF4-FFF2-40B4-BE49-F238E27FC236}">
                <a16:creationId xmlns:a16="http://schemas.microsoft.com/office/drawing/2014/main" id="{6A014089-3A56-8541-8130-1B9F257E04FD}"/>
              </a:ext>
            </a:extLst>
          </p:cNvPr>
          <p:cNvSpPr>
            <a:spLocks/>
          </p:cNvSpPr>
          <p:nvPr/>
        </p:nvSpPr>
        <p:spPr bwMode="auto">
          <a:xfrm>
            <a:off x="3581400" y="4191000"/>
            <a:ext cx="27225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Wastewater pipes</a:t>
            </a:r>
          </a:p>
        </p:txBody>
      </p:sp>
      <p:grpSp>
        <p:nvGrpSpPr>
          <p:cNvPr id="205833" name="Group 7">
            <a:extLst>
              <a:ext uri="{FF2B5EF4-FFF2-40B4-BE49-F238E27FC236}">
                <a16:creationId xmlns:a16="http://schemas.microsoft.com/office/drawing/2014/main" id="{DA653697-1CD9-8345-972B-C216BB6E56FC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191000"/>
            <a:ext cx="381000" cy="533400"/>
            <a:chOff x="0" y="0"/>
            <a:chExt cx="240" cy="336"/>
          </a:xfrm>
        </p:grpSpPr>
        <p:sp>
          <p:nvSpPr>
            <p:cNvPr id="205834" name="AutoShape 8">
              <a:extLst>
                <a:ext uri="{FF2B5EF4-FFF2-40B4-BE49-F238E27FC236}">
                  <a16:creationId xmlns:a16="http://schemas.microsoft.com/office/drawing/2014/main" id="{65DD5CD8-C3BD-E748-9369-E846975C2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0" cy="33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05835" name="Rectangle 9">
              <a:extLst>
                <a:ext uri="{FF2B5EF4-FFF2-40B4-BE49-F238E27FC236}">
                  <a16:creationId xmlns:a16="http://schemas.microsoft.com/office/drawing/2014/main" id="{BFC0D8B1-5A58-3444-90D6-B8F53E124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"/>
              <a:ext cx="18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1">
            <a:extLst>
              <a:ext uri="{FF2B5EF4-FFF2-40B4-BE49-F238E27FC236}">
                <a16:creationId xmlns:a16="http://schemas.microsoft.com/office/drawing/2014/main" id="{76F3F896-5DC6-E644-AB6E-C92E5745750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3660" name="Rectangle 2">
              <a:extLst>
                <a:ext uri="{FF2B5EF4-FFF2-40B4-BE49-F238E27FC236}">
                  <a16:creationId xmlns:a16="http://schemas.microsoft.com/office/drawing/2014/main" id="{19675BB1-5C0D-6D4F-902C-1221C03EB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3661" name="Rectangle 3">
              <a:extLst>
                <a:ext uri="{FF2B5EF4-FFF2-40B4-BE49-F238E27FC236}">
                  <a16:creationId xmlns:a16="http://schemas.microsoft.com/office/drawing/2014/main" id="{B9B1B08D-D833-944F-87C1-E73753A0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3651" name="Rectangle 4">
            <a:extLst>
              <a:ext uri="{FF2B5EF4-FFF2-40B4-BE49-F238E27FC236}">
                <a16:creationId xmlns:a16="http://schemas.microsoft.com/office/drawing/2014/main" id="{F1971922-BBE6-F34B-995F-90B6C4CAA81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3652" name="Picture 5">
            <a:extLst>
              <a:ext uri="{FF2B5EF4-FFF2-40B4-BE49-F238E27FC236}">
                <a16:creationId xmlns:a16="http://schemas.microsoft.com/office/drawing/2014/main" id="{48753AB1-9C9B-D242-96BF-9920005F8A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3" name="Rectangle 6">
            <a:extLst>
              <a:ext uri="{FF2B5EF4-FFF2-40B4-BE49-F238E27FC236}">
                <a16:creationId xmlns:a16="http://schemas.microsoft.com/office/drawing/2014/main" id="{36B51D32-BE44-C242-AC5B-FF27330857EE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3654" name="Text Box 7">
            <a:extLst>
              <a:ext uri="{FF2B5EF4-FFF2-40B4-BE49-F238E27FC236}">
                <a16:creationId xmlns:a16="http://schemas.microsoft.com/office/drawing/2014/main" id="{BCA400BC-7DCF-104A-AA58-21E61F5C1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55AF326-1977-6A47-81AD-15F0F4A3AA2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3655" name="Rectangle 8">
            <a:extLst>
              <a:ext uri="{FF2B5EF4-FFF2-40B4-BE49-F238E27FC236}">
                <a16:creationId xmlns:a16="http://schemas.microsoft.com/office/drawing/2014/main" id="{22E63052-E46B-6A4D-9C65-21D8A3C1D88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990600" y="304800"/>
            <a:ext cx="91440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sz="2800">
                <a:solidFill>
                  <a:schemeClr val="tx1"/>
                </a:solidFill>
              </a:rPr>
              <a:t>Composting toilet at roadside facility - Sweden</a:t>
            </a:r>
          </a:p>
        </p:txBody>
      </p:sp>
      <p:pic>
        <p:nvPicPr>
          <p:cNvPr id="283656" name="Picture 9">
            <a:extLst>
              <a:ext uri="{FF2B5EF4-FFF2-40B4-BE49-F238E27FC236}">
                <a16:creationId xmlns:a16="http://schemas.microsoft.com/office/drawing/2014/main" id="{D73B0773-5886-8848-8F46-9137DB3843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057400"/>
            <a:ext cx="52038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7" name="Rectangle 10">
            <a:extLst>
              <a:ext uri="{FF2B5EF4-FFF2-40B4-BE49-F238E27FC236}">
                <a16:creationId xmlns:a16="http://schemas.microsoft.com/office/drawing/2014/main" id="{11DBD527-5BE8-A441-9A68-82A69FB527C3}"/>
              </a:ext>
            </a:extLst>
          </p:cNvPr>
          <p:cNvSpPr>
            <a:spLocks/>
          </p:cNvSpPr>
          <p:nvPr/>
        </p:nvSpPr>
        <p:spPr bwMode="auto">
          <a:xfrm>
            <a:off x="6553200" y="1752600"/>
            <a:ext cx="2590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rgbClr val="DD240F"/>
                </a:solidFill>
                <a:cs typeface="Arial" panose="020B0604020202020204" pitchFamily="34" charset="0"/>
              </a:rPr>
              <a:t>Elected the best </a:t>
            </a:r>
          </a:p>
          <a:p>
            <a:pPr eaLnBrk="1" hangingPunct="1"/>
            <a:r>
              <a:rPr lang="en-US" altLang="en-US" i="1">
                <a:solidFill>
                  <a:srgbClr val="DD240F"/>
                </a:solidFill>
                <a:cs typeface="Arial" panose="020B0604020202020204" pitchFamily="34" charset="0"/>
              </a:rPr>
              <a:t>roadside facility</a:t>
            </a:r>
          </a:p>
          <a:p>
            <a:pPr eaLnBrk="1" hangingPunct="1"/>
            <a:r>
              <a:rPr lang="en-US" altLang="en-US" i="1">
                <a:solidFill>
                  <a:srgbClr val="DD240F"/>
                </a:solidFill>
                <a:cs typeface="Arial" panose="020B0604020202020204" pitchFamily="34" charset="0"/>
              </a:rPr>
              <a:t>in Sweden 2003 - 2008</a:t>
            </a:r>
          </a:p>
        </p:txBody>
      </p:sp>
      <p:pic>
        <p:nvPicPr>
          <p:cNvPr id="283658" name="Picture 11">
            <a:extLst>
              <a:ext uri="{FF2B5EF4-FFF2-40B4-BE49-F238E27FC236}">
                <a16:creationId xmlns:a16="http://schemas.microsoft.com/office/drawing/2014/main" id="{31B36E43-256E-514E-908B-86877035BD1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177165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9" name="Rectangle 12">
            <a:extLst>
              <a:ext uri="{FF2B5EF4-FFF2-40B4-BE49-F238E27FC236}">
                <a16:creationId xmlns:a16="http://schemas.microsoft.com/office/drawing/2014/main" id="{C6DF4045-5A25-0043-9FFD-BB18429BEF0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ED9320F-E540-D048-AA3C-CED362531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9CBAB1F-09E0-9E4E-8971-4A733D44BD50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81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284675" name="Group 1">
            <a:extLst>
              <a:ext uri="{FF2B5EF4-FFF2-40B4-BE49-F238E27FC236}">
                <a16:creationId xmlns:a16="http://schemas.microsoft.com/office/drawing/2014/main" id="{FF02B86B-6195-484E-8B3C-1D3F656F51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4684" name="Rectangle 2">
              <a:extLst>
                <a:ext uri="{FF2B5EF4-FFF2-40B4-BE49-F238E27FC236}">
                  <a16:creationId xmlns:a16="http://schemas.microsoft.com/office/drawing/2014/main" id="{C073BCDB-CD2A-744A-B9A5-CE5DD8A85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4685" name="Rectangle 3">
              <a:extLst>
                <a:ext uri="{FF2B5EF4-FFF2-40B4-BE49-F238E27FC236}">
                  <a16:creationId xmlns:a16="http://schemas.microsoft.com/office/drawing/2014/main" id="{8219353A-6876-DF47-988D-25B51FBD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FC6A8AB9-CA2C-6146-A20A-8C7CB19196A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4677" name="Picture 5">
            <a:extLst>
              <a:ext uri="{FF2B5EF4-FFF2-40B4-BE49-F238E27FC236}">
                <a16:creationId xmlns:a16="http://schemas.microsoft.com/office/drawing/2014/main" id="{4B026E1A-C3F2-2644-A677-93B6A6072DB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8" name="Rectangle 6">
            <a:extLst>
              <a:ext uri="{FF2B5EF4-FFF2-40B4-BE49-F238E27FC236}">
                <a16:creationId xmlns:a16="http://schemas.microsoft.com/office/drawing/2014/main" id="{48ADEAEF-E841-5440-A3C5-6B3A18D86121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4679" name="Rectangle 7">
            <a:extLst>
              <a:ext uri="{FF2B5EF4-FFF2-40B4-BE49-F238E27FC236}">
                <a16:creationId xmlns:a16="http://schemas.microsoft.com/office/drawing/2014/main" id="{A0B6EB4B-B450-8941-987D-7B6B834288D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>
                <a:solidFill>
                  <a:schemeClr val="tx1"/>
                </a:solidFill>
              </a:rPr>
              <a:t>Composting toilet system - removable compartments</a:t>
            </a:r>
          </a:p>
        </p:txBody>
      </p:sp>
      <p:sp>
        <p:nvSpPr>
          <p:cNvPr id="284680" name="Rectangle 8">
            <a:extLst>
              <a:ext uri="{FF2B5EF4-FFF2-40B4-BE49-F238E27FC236}">
                <a16:creationId xmlns:a16="http://schemas.microsoft.com/office/drawing/2014/main" id="{270E5E59-F4A9-564E-B83E-66811A3C253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4681" name="Text Box 9">
            <a:extLst>
              <a:ext uri="{FF2B5EF4-FFF2-40B4-BE49-F238E27FC236}">
                <a16:creationId xmlns:a16="http://schemas.microsoft.com/office/drawing/2014/main" id="{0AFE61BA-D292-8948-9880-DB193A0D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DDA945CC-4DA9-694B-9F7E-F0E82D548D71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84682" name="Picture 10">
            <a:extLst>
              <a:ext uri="{FF2B5EF4-FFF2-40B4-BE49-F238E27FC236}">
                <a16:creationId xmlns:a16="http://schemas.microsoft.com/office/drawing/2014/main" id="{FA356EB9-B8AB-044E-A5A5-66CC6FF9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271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83" name="Rectangle 11">
            <a:extLst>
              <a:ext uri="{FF2B5EF4-FFF2-40B4-BE49-F238E27FC236}">
                <a16:creationId xmlns:a16="http://schemas.microsoft.com/office/drawing/2014/main" id="{C98181D6-9379-8E48-8A11-60786E396CDA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698" name="Group 1">
            <a:extLst>
              <a:ext uri="{FF2B5EF4-FFF2-40B4-BE49-F238E27FC236}">
                <a16:creationId xmlns:a16="http://schemas.microsoft.com/office/drawing/2014/main" id="{98B8AC21-A259-204C-BC9D-BF064E5EB8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5708" name="Rectangle 2">
              <a:extLst>
                <a:ext uri="{FF2B5EF4-FFF2-40B4-BE49-F238E27FC236}">
                  <a16:creationId xmlns:a16="http://schemas.microsoft.com/office/drawing/2014/main" id="{9D2B52F1-85E9-6E4A-8EF8-12C236F46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5709" name="Rectangle 3">
              <a:extLst>
                <a:ext uri="{FF2B5EF4-FFF2-40B4-BE49-F238E27FC236}">
                  <a16:creationId xmlns:a16="http://schemas.microsoft.com/office/drawing/2014/main" id="{6A3DEC6E-636C-D443-93DB-392974060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5699" name="Text Box 4">
            <a:extLst>
              <a:ext uri="{FF2B5EF4-FFF2-40B4-BE49-F238E27FC236}">
                <a16:creationId xmlns:a16="http://schemas.microsoft.com/office/drawing/2014/main" id="{4C34B571-851D-C443-AFAC-ED7A560CB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07C1F05-514F-CB4C-ADFE-EFD604948E08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5700" name="Rectangle 5">
            <a:extLst>
              <a:ext uri="{FF2B5EF4-FFF2-40B4-BE49-F238E27FC236}">
                <a16:creationId xmlns:a16="http://schemas.microsoft.com/office/drawing/2014/main" id="{B7F59ECA-4850-F44D-B836-86E61445B8FA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5701" name="Picture 6">
            <a:extLst>
              <a:ext uri="{FF2B5EF4-FFF2-40B4-BE49-F238E27FC236}">
                <a16:creationId xmlns:a16="http://schemas.microsoft.com/office/drawing/2014/main" id="{6CE2C41B-48A0-2140-91E3-4439928F07E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7">
            <a:extLst>
              <a:ext uri="{FF2B5EF4-FFF2-40B4-BE49-F238E27FC236}">
                <a16:creationId xmlns:a16="http://schemas.microsoft.com/office/drawing/2014/main" id="{79FE4C4B-A737-C34C-85A5-89AD8063B439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5703" name="Rectangle 8">
            <a:extLst>
              <a:ext uri="{FF2B5EF4-FFF2-40B4-BE49-F238E27FC236}">
                <a16:creationId xmlns:a16="http://schemas.microsoft.com/office/drawing/2014/main" id="{A851D75C-CBA0-3F49-8D4B-3C91A8B037F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990600" y="304800"/>
            <a:ext cx="91440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sz="2800">
                <a:solidFill>
                  <a:schemeClr val="tx1"/>
                </a:solidFill>
              </a:rPr>
              <a:t>Composting toilet at roadside facility - Sweden</a:t>
            </a:r>
          </a:p>
        </p:txBody>
      </p:sp>
      <p:pic>
        <p:nvPicPr>
          <p:cNvPr id="285704" name="Picture 9">
            <a:extLst>
              <a:ext uri="{FF2B5EF4-FFF2-40B4-BE49-F238E27FC236}">
                <a16:creationId xmlns:a16="http://schemas.microsoft.com/office/drawing/2014/main" id="{0F5441BF-EEEF-3642-9154-49143D12C0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057400"/>
            <a:ext cx="52038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5" name="Picture 10">
            <a:extLst>
              <a:ext uri="{FF2B5EF4-FFF2-40B4-BE49-F238E27FC236}">
                <a16:creationId xmlns:a16="http://schemas.microsoft.com/office/drawing/2014/main" id="{8F30D650-5093-5443-AD12-B9DE37107A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2251" y="2411412"/>
            <a:ext cx="25146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6" name="Rectangle 11">
            <a:extLst>
              <a:ext uri="{FF2B5EF4-FFF2-40B4-BE49-F238E27FC236}">
                <a16:creationId xmlns:a16="http://schemas.microsoft.com/office/drawing/2014/main" id="{345D58E3-8D14-A04B-92CB-C72A604112F7}"/>
              </a:ext>
            </a:extLst>
          </p:cNvPr>
          <p:cNvSpPr>
            <a:spLocks/>
          </p:cNvSpPr>
          <p:nvPr/>
        </p:nvSpPr>
        <p:spPr bwMode="auto">
          <a:xfrm>
            <a:off x="6589713" y="4892675"/>
            <a:ext cx="23574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rgbClr val="DD240F"/>
                </a:solidFill>
                <a:cs typeface="Arial" panose="020B0604020202020204" pitchFamily="34" charset="0"/>
              </a:rPr>
              <a:t>Clean odourless</a:t>
            </a:r>
          </a:p>
          <a:p>
            <a:pPr eaLnBrk="1" hangingPunct="1"/>
            <a:r>
              <a:rPr lang="en-US" altLang="en-US" i="1">
                <a:solidFill>
                  <a:srgbClr val="DD240F"/>
                </a:solidFill>
                <a:cs typeface="Arial" panose="020B0604020202020204" pitchFamily="34" charset="0"/>
              </a:rPr>
              <a:t>toilets</a:t>
            </a:r>
          </a:p>
        </p:txBody>
      </p:sp>
      <p:sp>
        <p:nvSpPr>
          <p:cNvPr id="285707" name="Rectangle 12">
            <a:extLst>
              <a:ext uri="{FF2B5EF4-FFF2-40B4-BE49-F238E27FC236}">
                <a16:creationId xmlns:a16="http://schemas.microsoft.com/office/drawing/2014/main" id="{697DA027-C704-3C44-A9CA-97274B82AF8A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22" name="Group 1">
            <a:extLst>
              <a:ext uri="{FF2B5EF4-FFF2-40B4-BE49-F238E27FC236}">
                <a16:creationId xmlns:a16="http://schemas.microsoft.com/office/drawing/2014/main" id="{6566AF20-4210-3B41-901A-5126798D0AF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6731" name="Rectangle 2">
              <a:extLst>
                <a:ext uri="{FF2B5EF4-FFF2-40B4-BE49-F238E27FC236}">
                  <a16:creationId xmlns:a16="http://schemas.microsoft.com/office/drawing/2014/main" id="{DEECB436-7732-654D-945A-3E1CB452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6732" name="Rectangle 3">
              <a:extLst>
                <a:ext uri="{FF2B5EF4-FFF2-40B4-BE49-F238E27FC236}">
                  <a16:creationId xmlns:a16="http://schemas.microsoft.com/office/drawing/2014/main" id="{595E42CF-45AC-314A-A998-C807F7896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6723" name="Rectangle 4">
            <a:extLst>
              <a:ext uri="{FF2B5EF4-FFF2-40B4-BE49-F238E27FC236}">
                <a16:creationId xmlns:a16="http://schemas.microsoft.com/office/drawing/2014/main" id="{549AD199-B724-D243-B110-D8AB4BAEA5B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6724" name="Picture 5">
            <a:extLst>
              <a:ext uri="{FF2B5EF4-FFF2-40B4-BE49-F238E27FC236}">
                <a16:creationId xmlns:a16="http://schemas.microsoft.com/office/drawing/2014/main" id="{DC8DD0ED-7781-4541-B6AE-88B0BB8E50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5" name="Rectangle 6">
            <a:extLst>
              <a:ext uri="{FF2B5EF4-FFF2-40B4-BE49-F238E27FC236}">
                <a16:creationId xmlns:a16="http://schemas.microsoft.com/office/drawing/2014/main" id="{E8694207-C815-5841-A4C9-67ADC91CD6E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6726" name="Text Box 7">
            <a:extLst>
              <a:ext uri="{FF2B5EF4-FFF2-40B4-BE49-F238E27FC236}">
                <a16:creationId xmlns:a16="http://schemas.microsoft.com/office/drawing/2014/main" id="{18664031-F28B-EA44-B2C6-B56DBC494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A72FFD3-FB31-F742-BE56-036278D0724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6727" name="Rectangle 8">
            <a:extLst>
              <a:ext uri="{FF2B5EF4-FFF2-40B4-BE49-F238E27FC236}">
                <a16:creationId xmlns:a16="http://schemas.microsoft.com/office/drawing/2014/main" id="{52386D76-336F-234E-82B9-005C1C53282D}"/>
              </a:ext>
            </a:extLst>
          </p:cNvPr>
          <p:cNvSpPr>
            <a:spLocks/>
          </p:cNvSpPr>
          <p:nvPr/>
        </p:nvSpPr>
        <p:spPr bwMode="auto">
          <a:xfrm>
            <a:off x="5791200" y="2390775"/>
            <a:ext cx="335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High standard and comfort possible</a:t>
            </a:r>
          </a:p>
        </p:txBody>
      </p:sp>
      <p:pic>
        <p:nvPicPr>
          <p:cNvPr id="286728" name="Picture 9">
            <a:extLst>
              <a:ext uri="{FF2B5EF4-FFF2-40B4-BE49-F238E27FC236}">
                <a16:creationId xmlns:a16="http://schemas.microsoft.com/office/drawing/2014/main" id="{1BD69069-3DD3-864F-A7C7-85782343EC3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295400"/>
            <a:ext cx="457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9" name="Rectangle 10">
            <a:extLst>
              <a:ext uri="{FF2B5EF4-FFF2-40B4-BE49-F238E27FC236}">
                <a16:creationId xmlns:a16="http://schemas.microsoft.com/office/drawing/2014/main" id="{D3A96284-E0E3-2148-BC68-8A465A4595FB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86730" name="Rectangle 11">
            <a:extLst>
              <a:ext uri="{FF2B5EF4-FFF2-40B4-BE49-F238E27FC236}">
                <a16:creationId xmlns:a16="http://schemas.microsoft.com/office/drawing/2014/main" id="{04BE9AAA-1029-F344-A62E-42922C6C8A2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25550" y="-87313"/>
            <a:ext cx="7734300" cy="1130301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Composting toilet - bathroom design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56D6A88-0CE2-2344-87B6-A2BA2D653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316EA980-AD40-B24B-98B2-85A4E233D13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84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87747" name="Picture 1">
            <a:extLst>
              <a:ext uri="{FF2B5EF4-FFF2-40B4-BE49-F238E27FC236}">
                <a16:creationId xmlns:a16="http://schemas.microsoft.com/office/drawing/2014/main" id="{9347EABE-189E-0F42-A1A4-AE4DAFA7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981200"/>
            <a:ext cx="67960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7748" name="Group 2">
            <a:extLst>
              <a:ext uri="{FF2B5EF4-FFF2-40B4-BE49-F238E27FC236}">
                <a16:creationId xmlns:a16="http://schemas.microsoft.com/office/drawing/2014/main" id="{2C60797B-184B-B540-A7F3-1E1035A84CC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7759" name="Rectangle 3">
              <a:extLst>
                <a:ext uri="{FF2B5EF4-FFF2-40B4-BE49-F238E27FC236}">
                  <a16:creationId xmlns:a16="http://schemas.microsoft.com/office/drawing/2014/main" id="{9C60D185-0DF6-8C41-9195-6C7D222BB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7760" name="Rectangle 4">
              <a:extLst>
                <a:ext uri="{FF2B5EF4-FFF2-40B4-BE49-F238E27FC236}">
                  <a16:creationId xmlns:a16="http://schemas.microsoft.com/office/drawing/2014/main" id="{A4E0BAFD-D639-0046-BA96-8464CD13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7749" name="Rectangle 5">
            <a:extLst>
              <a:ext uri="{FF2B5EF4-FFF2-40B4-BE49-F238E27FC236}">
                <a16:creationId xmlns:a16="http://schemas.microsoft.com/office/drawing/2014/main" id="{F70D6A69-BD6C-6D49-972F-8BF4C85DB92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7750" name="Picture 6">
            <a:extLst>
              <a:ext uri="{FF2B5EF4-FFF2-40B4-BE49-F238E27FC236}">
                <a16:creationId xmlns:a16="http://schemas.microsoft.com/office/drawing/2014/main" id="{62F789E9-667C-FF42-8EB2-CADC3D1ABB9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51" name="Rectangle 7">
            <a:extLst>
              <a:ext uri="{FF2B5EF4-FFF2-40B4-BE49-F238E27FC236}">
                <a16:creationId xmlns:a16="http://schemas.microsoft.com/office/drawing/2014/main" id="{E7EACBED-D038-5741-B214-2C67AB3AD12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87752" name="Rectangle 8">
            <a:extLst>
              <a:ext uri="{FF2B5EF4-FFF2-40B4-BE49-F238E27FC236}">
                <a16:creationId xmlns:a16="http://schemas.microsoft.com/office/drawing/2014/main" id="{8386E9F3-918D-9D4C-B489-75A4BE5B8CE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Composting toilets - design</a:t>
            </a:r>
          </a:p>
        </p:txBody>
      </p:sp>
      <p:sp>
        <p:nvSpPr>
          <p:cNvPr id="287753" name="Rectangle 9">
            <a:extLst>
              <a:ext uri="{FF2B5EF4-FFF2-40B4-BE49-F238E27FC236}">
                <a16:creationId xmlns:a16="http://schemas.microsoft.com/office/drawing/2014/main" id="{8F25C4B8-4FE9-614A-A313-22C41720366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8086725" y="1366838"/>
            <a:ext cx="7089775" cy="5541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7754" name="Text Box 10">
            <a:extLst>
              <a:ext uri="{FF2B5EF4-FFF2-40B4-BE49-F238E27FC236}">
                <a16:creationId xmlns:a16="http://schemas.microsoft.com/office/drawing/2014/main" id="{4DCFAD5D-83A5-9C47-8D5B-2C562A4B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33AEB984-1E59-494D-A393-D092A678F7D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7755" name="Rectangle 11">
            <a:extLst>
              <a:ext uri="{FF2B5EF4-FFF2-40B4-BE49-F238E27FC236}">
                <a16:creationId xmlns:a16="http://schemas.microsoft.com/office/drawing/2014/main" id="{39332139-60CD-3841-A0AB-796093E8113C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87756" name="Rectangle 12">
            <a:extLst>
              <a:ext uri="{FF2B5EF4-FFF2-40B4-BE49-F238E27FC236}">
                <a16:creationId xmlns:a16="http://schemas.microsoft.com/office/drawing/2014/main" id="{B4262AEC-4D40-1944-93D7-4C13AFF57A2D}"/>
              </a:ext>
            </a:extLst>
          </p:cNvPr>
          <p:cNvSpPr>
            <a:spLocks/>
          </p:cNvSpPr>
          <p:nvPr/>
        </p:nvSpPr>
        <p:spPr bwMode="auto">
          <a:xfrm>
            <a:off x="1803400" y="5384800"/>
            <a:ext cx="14874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Single 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287757" name="Rectangle 13">
            <a:extLst>
              <a:ext uri="{FF2B5EF4-FFF2-40B4-BE49-F238E27FC236}">
                <a16:creationId xmlns:a16="http://schemas.microsoft.com/office/drawing/2014/main" id="{CB054733-E92A-9E47-A2F8-2E0E4AB7099D}"/>
              </a:ext>
            </a:extLst>
          </p:cNvPr>
          <p:cNvSpPr>
            <a:spLocks/>
          </p:cNvSpPr>
          <p:nvPr/>
        </p:nvSpPr>
        <p:spPr bwMode="auto">
          <a:xfrm>
            <a:off x="4279900" y="5384800"/>
            <a:ext cx="16017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Dual 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compartments</a:t>
            </a:r>
          </a:p>
        </p:txBody>
      </p:sp>
      <p:sp>
        <p:nvSpPr>
          <p:cNvPr id="287758" name="Rectangle 14">
            <a:extLst>
              <a:ext uri="{FF2B5EF4-FFF2-40B4-BE49-F238E27FC236}">
                <a16:creationId xmlns:a16="http://schemas.microsoft.com/office/drawing/2014/main" id="{319CB2A3-65EC-F646-9E14-587A73BCDF01}"/>
              </a:ext>
            </a:extLst>
          </p:cNvPr>
          <p:cNvSpPr>
            <a:spLocks/>
          </p:cNvSpPr>
          <p:nvPr/>
        </p:nvSpPr>
        <p:spPr bwMode="auto">
          <a:xfrm>
            <a:off x="6692900" y="5384800"/>
            <a:ext cx="16017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Removable 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compartments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70" name="Group 1">
            <a:extLst>
              <a:ext uri="{FF2B5EF4-FFF2-40B4-BE49-F238E27FC236}">
                <a16:creationId xmlns:a16="http://schemas.microsoft.com/office/drawing/2014/main" id="{921A97C8-8777-1F4C-8D70-B4AFD93996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8789" name="Rectangle 2">
              <a:extLst>
                <a:ext uri="{FF2B5EF4-FFF2-40B4-BE49-F238E27FC236}">
                  <a16:creationId xmlns:a16="http://schemas.microsoft.com/office/drawing/2014/main" id="{DB7EFB86-E471-8444-B3D9-A3681A4E1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8790" name="Rectangle 3">
              <a:extLst>
                <a:ext uri="{FF2B5EF4-FFF2-40B4-BE49-F238E27FC236}">
                  <a16:creationId xmlns:a16="http://schemas.microsoft.com/office/drawing/2014/main" id="{7EE21B1B-08C9-E845-82C0-FFF84C153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8771" name="Text Box 4">
            <a:extLst>
              <a:ext uri="{FF2B5EF4-FFF2-40B4-BE49-F238E27FC236}">
                <a16:creationId xmlns:a16="http://schemas.microsoft.com/office/drawing/2014/main" id="{800C59C4-779D-A24E-8F91-FB8213B7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1921B27-0E99-1049-87CE-90B7E7A43783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8772" name="Rectangle 5">
            <a:extLst>
              <a:ext uri="{FF2B5EF4-FFF2-40B4-BE49-F238E27FC236}">
                <a16:creationId xmlns:a16="http://schemas.microsoft.com/office/drawing/2014/main" id="{9C6E7A96-26FC-CF45-98A0-2A6C0D9514F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8773" name="Picture 6">
            <a:extLst>
              <a:ext uri="{FF2B5EF4-FFF2-40B4-BE49-F238E27FC236}">
                <a16:creationId xmlns:a16="http://schemas.microsoft.com/office/drawing/2014/main" id="{5E3B362E-E411-6A45-A794-287D99ED354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Rectangle 7">
            <a:extLst>
              <a:ext uri="{FF2B5EF4-FFF2-40B4-BE49-F238E27FC236}">
                <a16:creationId xmlns:a16="http://schemas.microsoft.com/office/drawing/2014/main" id="{E9B0A2A2-C32E-A944-AA3E-FA54F9CF72CC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pic>
        <p:nvPicPr>
          <p:cNvPr id="288775" name="Picture 8">
            <a:extLst>
              <a:ext uri="{FF2B5EF4-FFF2-40B4-BE49-F238E27FC236}">
                <a16:creationId xmlns:a16="http://schemas.microsoft.com/office/drawing/2014/main" id="{CF41B955-8088-4C40-966C-5A259BF01E1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2687" r="11444" b="17024"/>
          <a:stretch>
            <a:fillRect/>
          </a:stretch>
        </p:blipFill>
        <p:spPr bwMode="auto">
          <a:xfrm>
            <a:off x="1028700" y="1028700"/>
            <a:ext cx="4064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6" name="Rectangle 9">
            <a:extLst>
              <a:ext uri="{FF2B5EF4-FFF2-40B4-BE49-F238E27FC236}">
                <a16:creationId xmlns:a16="http://schemas.microsoft.com/office/drawing/2014/main" id="{D16F7EC5-A0C2-3F4E-A8F2-B36C82189980}"/>
              </a:ext>
            </a:extLst>
          </p:cNvPr>
          <p:cNvSpPr>
            <a:spLocks/>
          </p:cNvSpPr>
          <p:nvPr/>
        </p:nvSpPr>
        <p:spPr bwMode="auto">
          <a:xfrm>
            <a:off x="1147763" y="241300"/>
            <a:ext cx="629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6" bIns="0" anchor="ctr"/>
          <a:lstStyle>
            <a:lvl1pPr marL="381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Composting toilets - advantages</a:t>
            </a:r>
          </a:p>
        </p:txBody>
      </p:sp>
      <p:grpSp>
        <p:nvGrpSpPr>
          <p:cNvPr id="288777" name="Group 10">
            <a:extLst>
              <a:ext uri="{FF2B5EF4-FFF2-40B4-BE49-F238E27FC236}">
                <a16:creationId xmlns:a16="http://schemas.microsoft.com/office/drawing/2014/main" id="{32BF6542-4228-BD4A-9834-DB8EEB87FCB6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1028700"/>
            <a:ext cx="901700" cy="1524000"/>
            <a:chOff x="0" y="0"/>
            <a:chExt cx="568" cy="960"/>
          </a:xfrm>
        </p:grpSpPr>
        <p:sp>
          <p:nvSpPr>
            <p:cNvPr id="288787" name="Rectangle 11">
              <a:extLst>
                <a:ext uri="{FF2B5EF4-FFF2-40B4-BE49-F238E27FC236}">
                  <a16:creationId xmlns:a16="http://schemas.microsoft.com/office/drawing/2014/main" id="{3A90824C-ADA5-5741-92D6-8DA03AC8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8" cy="9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8788" name="Rectangle 12">
              <a:extLst>
                <a:ext uri="{FF2B5EF4-FFF2-40B4-BE49-F238E27FC236}">
                  <a16:creationId xmlns:a16="http://schemas.microsoft.com/office/drawing/2014/main" id="{EC698EBA-A830-CA4C-ADEA-95D4F05A8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78"/>
              <a:ext cx="47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88778" name="Group 13">
            <a:extLst>
              <a:ext uri="{FF2B5EF4-FFF2-40B4-BE49-F238E27FC236}">
                <a16:creationId xmlns:a16="http://schemas.microsoft.com/office/drawing/2014/main" id="{E1B44315-1AE9-0B4A-A205-D4D9EDC39492}"/>
              </a:ext>
            </a:extLst>
          </p:cNvPr>
          <p:cNvGrpSpPr>
            <a:grpSpLocks/>
          </p:cNvGrpSpPr>
          <p:nvPr/>
        </p:nvGrpSpPr>
        <p:grpSpPr bwMode="auto">
          <a:xfrm>
            <a:off x="4102100" y="3619500"/>
            <a:ext cx="990600" cy="1219200"/>
            <a:chOff x="0" y="0"/>
            <a:chExt cx="624" cy="768"/>
          </a:xfrm>
        </p:grpSpPr>
        <p:sp>
          <p:nvSpPr>
            <p:cNvPr id="288785" name="Rectangle 14">
              <a:extLst>
                <a:ext uri="{FF2B5EF4-FFF2-40B4-BE49-F238E27FC236}">
                  <a16:creationId xmlns:a16="http://schemas.microsoft.com/office/drawing/2014/main" id="{08AAADF7-CC61-804E-8E65-5152364E9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24" cy="76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8786" name="Rectangle 15">
              <a:extLst>
                <a:ext uri="{FF2B5EF4-FFF2-40B4-BE49-F238E27FC236}">
                  <a16:creationId xmlns:a16="http://schemas.microsoft.com/office/drawing/2014/main" id="{D00838FB-4BEE-D945-AA19-F0AD309C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72"/>
              <a:ext cx="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88779" name="Group 16">
            <a:extLst>
              <a:ext uri="{FF2B5EF4-FFF2-40B4-BE49-F238E27FC236}">
                <a16:creationId xmlns:a16="http://schemas.microsoft.com/office/drawing/2014/main" id="{011FEE27-6946-2B45-BFF6-02A4BD9D96C5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5410200"/>
            <a:ext cx="914400" cy="1282700"/>
            <a:chOff x="0" y="0"/>
            <a:chExt cx="576" cy="808"/>
          </a:xfrm>
        </p:grpSpPr>
        <p:sp>
          <p:nvSpPr>
            <p:cNvPr id="288783" name="Rectangle 17">
              <a:extLst>
                <a:ext uri="{FF2B5EF4-FFF2-40B4-BE49-F238E27FC236}">
                  <a16:creationId xmlns:a16="http://schemas.microsoft.com/office/drawing/2014/main" id="{CDD6FE6B-0FD9-E54E-A4CE-E3CADD148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" cy="8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8784" name="Rectangle 18">
              <a:extLst>
                <a:ext uri="{FF2B5EF4-FFF2-40B4-BE49-F238E27FC236}">
                  <a16:creationId xmlns:a16="http://schemas.microsoft.com/office/drawing/2014/main" id="{69D4A68B-F234-C74D-90D5-98BC39414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04"/>
              <a:ext cx="4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8780" name="Rectangle 19">
            <a:extLst>
              <a:ext uri="{FF2B5EF4-FFF2-40B4-BE49-F238E27FC236}">
                <a16:creationId xmlns:a16="http://schemas.microsoft.com/office/drawing/2014/main" id="{097CDBEE-7845-3647-967C-40815A080709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88781" name="Rectangle 20">
            <a:extLst>
              <a:ext uri="{FF2B5EF4-FFF2-40B4-BE49-F238E27FC236}">
                <a16:creationId xmlns:a16="http://schemas.microsoft.com/office/drawing/2014/main" id="{C825EA42-229C-A346-897D-6823891F7FDA}"/>
              </a:ext>
            </a:extLst>
          </p:cNvPr>
          <p:cNvSpPr>
            <a:spLocks/>
          </p:cNvSpPr>
          <p:nvPr/>
        </p:nvSpPr>
        <p:spPr bwMode="auto">
          <a:xfrm>
            <a:off x="5410200" y="2514600"/>
            <a:ext cx="34782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6" bIns="0">
            <a:spAutoFit/>
          </a:bodyPr>
          <a:lstStyle>
            <a:lvl1pPr marL="381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Volume reduction: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70 - 90%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550 down to 55 liters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Uses no water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Simple and robust</a:t>
            </a:r>
          </a:p>
        </p:txBody>
      </p:sp>
      <p:sp>
        <p:nvSpPr>
          <p:cNvPr id="288782" name="Rectangle 21">
            <a:extLst>
              <a:ext uri="{FF2B5EF4-FFF2-40B4-BE49-F238E27FC236}">
                <a16:creationId xmlns:a16="http://schemas.microsoft.com/office/drawing/2014/main" id="{6B0AF8CF-4902-2445-915E-134A1048221B}"/>
              </a:ext>
            </a:extLst>
          </p:cNvPr>
          <p:cNvSpPr>
            <a:spLocks/>
          </p:cNvSpPr>
          <p:nvPr/>
        </p:nvSpPr>
        <p:spPr bwMode="auto">
          <a:xfrm>
            <a:off x="5713413" y="5486400"/>
            <a:ext cx="29749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(Del Porto and Steinfeld 1999)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794" name="Group 1">
            <a:extLst>
              <a:ext uri="{FF2B5EF4-FFF2-40B4-BE49-F238E27FC236}">
                <a16:creationId xmlns:a16="http://schemas.microsoft.com/office/drawing/2014/main" id="{E4227188-FB3A-6746-8D2F-1C9D3FB1947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89812" name="Rectangle 2">
              <a:extLst>
                <a:ext uri="{FF2B5EF4-FFF2-40B4-BE49-F238E27FC236}">
                  <a16:creationId xmlns:a16="http://schemas.microsoft.com/office/drawing/2014/main" id="{4FEE5828-D9D4-4A4C-9D48-49E99B4E5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9813" name="Rectangle 3">
              <a:extLst>
                <a:ext uri="{FF2B5EF4-FFF2-40B4-BE49-F238E27FC236}">
                  <a16:creationId xmlns:a16="http://schemas.microsoft.com/office/drawing/2014/main" id="{C9A66C91-2E51-6045-8023-CA4708A2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9795" name="Text Box 4">
            <a:extLst>
              <a:ext uri="{FF2B5EF4-FFF2-40B4-BE49-F238E27FC236}">
                <a16:creationId xmlns:a16="http://schemas.microsoft.com/office/drawing/2014/main" id="{CEDB60A6-6206-5E44-8423-3A7D12E3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C52BABB-5C7F-4A4C-83E6-AF874146C91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89796" name="Rectangle 5">
            <a:extLst>
              <a:ext uri="{FF2B5EF4-FFF2-40B4-BE49-F238E27FC236}">
                <a16:creationId xmlns:a16="http://schemas.microsoft.com/office/drawing/2014/main" id="{E1934B61-10C0-5648-B6B5-6609903C368D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89797" name="Picture 6">
            <a:extLst>
              <a:ext uri="{FF2B5EF4-FFF2-40B4-BE49-F238E27FC236}">
                <a16:creationId xmlns:a16="http://schemas.microsoft.com/office/drawing/2014/main" id="{A202F85D-B48C-D244-AEC7-7E1A7DBE61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8" name="Rectangle 7">
            <a:extLst>
              <a:ext uri="{FF2B5EF4-FFF2-40B4-BE49-F238E27FC236}">
                <a16:creationId xmlns:a16="http://schemas.microsoft.com/office/drawing/2014/main" id="{9FCAE73E-FAAA-7B41-8594-B668AB558C1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pic>
        <p:nvPicPr>
          <p:cNvPr id="289799" name="Picture 8">
            <a:extLst>
              <a:ext uri="{FF2B5EF4-FFF2-40B4-BE49-F238E27FC236}">
                <a16:creationId xmlns:a16="http://schemas.microsoft.com/office/drawing/2014/main" id="{1E71507B-F450-DE4B-881C-DDE49E758E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2687" r="11444" b="17024"/>
          <a:stretch>
            <a:fillRect/>
          </a:stretch>
        </p:blipFill>
        <p:spPr bwMode="auto">
          <a:xfrm>
            <a:off x="1028700" y="1028700"/>
            <a:ext cx="4064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00" name="Rectangle 9">
            <a:extLst>
              <a:ext uri="{FF2B5EF4-FFF2-40B4-BE49-F238E27FC236}">
                <a16:creationId xmlns:a16="http://schemas.microsoft.com/office/drawing/2014/main" id="{3C14515D-E712-4140-BDED-05EE4815613F}"/>
              </a:ext>
            </a:extLst>
          </p:cNvPr>
          <p:cNvSpPr>
            <a:spLocks/>
          </p:cNvSpPr>
          <p:nvPr/>
        </p:nvSpPr>
        <p:spPr bwMode="auto">
          <a:xfrm>
            <a:off x="969963" y="177800"/>
            <a:ext cx="6667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6" bIns="0" anchor="ctr"/>
          <a:lstStyle>
            <a:lvl1pPr marL="381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Composting toilet - challenges</a:t>
            </a:r>
          </a:p>
        </p:txBody>
      </p:sp>
      <p:grpSp>
        <p:nvGrpSpPr>
          <p:cNvPr id="289801" name="Group 10">
            <a:extLst>
              <a:ext uri="{FF2B5EF4-FFF2-40B4-BE49-F238E27FC236}">
                <a16:creationId xmlns:a16="http://schemas.microsoft.com/office/drawing/2014/main" id="{7D343781-2216-EB43-A9B2-7D85DCF20EC6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1028700"/>
            <a:ext cx="901700" cy="1524000"/>
            <a:chOff x="0" y="0"/>
            <a:chExt cx="568" cy="960"/>
          </a:xfrm>
        </p:grpSpPr>
        <p:sp>
          <p:nvSpPr>
            <p:cNvPr id="289810" name="Rectangle 11">
              <a:extLst>
                <a:ext uri="{FF2B5EF4-FFF2-40B4-BE49-F238E27FC236}">
                  <a16:creationId xmlns:a16="http://schemas.microsoft.com/office/drawing/2014/main" id="{8E786E4E-AEF9-8F44-A47C-C25ADDF56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8" cy="9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9811" name="Rectangle 12">
              <a:extLst>
                <a:ext uri="{FF2B5EF4-FFF2-40B4-BE49-F238E27FC236}">
                  <a16:creationId xmlns:a16="http://schemas.microsoft.com/office/drawing/2014/main" id="{BF63FAAB-B966-8046-BD6B-7EC869BE7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78"/>
              <a:ext cx="47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89802" name="Group 13">
            <a:extLst>
              <a:ext uri="{FF2B5EF4-FFF2-40B4-BE49-F238E27FC236}">
                <a16:creationId xmlns:a16="http://schemas.microsoft.com/office/drawing/2014/main" id="{45E32A04-BF91-CE4E-9BAC-F2E63EF6D7A3}"/>
              </a:ext>
            </a:extLst>
          </p:cNvPr>
          <p:cNvGrpSpPr>
            <a:grpSpLocks/>
          </p:cNvGrpSpPr>
          <p:nvPr/>
        </p:nvGrpSpPr>
        <p:grpSpPr bwMode="auto">
          <a:xfrm>
            <a:off x="4102100" y="3619500"/>
            <a:ext cx="990600" cy="1219200"/>
            <a:chOff x="0" y="0"/>
            <a:chExt cx="624" cy="768"/>
          </a:xfrm>
        </p:grpSpPr>
        <p:sp>
          <p:nvSpPr>
            <p:cNvPr id="289808" name="Rectangle 14">
              <a:extLst>
                <a:ext uri="{FF2B5EF4-FFF2-40B4-BE49-F238E27FC236}">
                  <a16:creationId xmlns:a16="http://schemas.microsoft.com/office/drawing/2014/main" id="{198491CA-B245-5646-A5B9-128C81936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24" cy="76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9809" name="Rectangle 15">
              <a:extLst>
                <a:ext uri="{FF2B5EF4-FFF2-40B4-BE49-F238E27FC236}">
                  <a16:creationId xmlns:a16="http://schemas.microsoft.com/office/drawing/2014/main" id="{07675A3B-F402-A14F-8287-8EEF9ABDF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72"/>
              <a:ext cx="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89803" name="Group 16">
            <a:extLst>
              <a:ext uri="{FF2B5EF4-FFF2-40B4-BE49-F238E27FC236}">
                <a16:creationId xmlns:a16="http://schemas.microsoft.com/office/drawing/2014/main" id="{A79F169B-271F-7042-8524-330B69BAD1CB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5410200"/>
            <a:ext cx="914400" cy="1282700"/>
            <a:chOff x="0" y="0"/>
            <a:chExt cx="576" cy="808"/>
          </a:xfrm>
        </p:grpSpPr>
        <p:sp>
          <p:nvSpPr>
            <p:cNvPr id="289806" name="Rectangle 17">
              <a:extLst>
                <a:ext uri="{FF2B5EF4-FFF2-40B4-BE49-F238E27FC236}">
                  <a16:creationId xmlns:a16="http://schemas.microsoft.com/office/drawing/2014/main" id="{2BC69346-527E-7246-A2C9-73EC852B7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" cy="8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89807" name="Rectangle 18">
              <a:extLst>
                <a:ext uri="{FF2B5EF4-FFF2-40B4-BE49-F238E27FC236}">
                  <a16:creationId xmlns:a16="http://schemas.microsoft.com/office/drawing/2014/main" id="{B626E0F0-D7E1-144D-9392-9EA9ECC63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04"/>
              <a:ext cx="4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89804" name="Rectangle 19">
            <a:extLst>
              <a:ext uri="{FF2B5EF4-FFF2-40B4-BE49-F238E27FC236}">
                <a16:creationId xmlns:a16="http://schemas.microsoft.com/office/drawing/2014/main" id="{34C22D9B-C13C-8E49-BC5F-87B3F070CCA1}"/>
              </a:ext>
            </a:extLst>
          </p:cNvPr>
          <p:cNvSpPr>
            <a:spLocks/>
          </p:cNvSpPr>
          <p:nvPr/>
        </p:nvSpPr>
        <p:spPr bwMode="auto">
          <a:xfrm>
            <a:off x="5497513" y="2403475"/>
            <a:ext cx="326548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Public acceptance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Maintenance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Excess liquid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Insulation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" pitchFamily="2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Hygiene</a:t>
            </a:r>
          </a:p>
          <a:p>
            <a:pPr eaLnBrk="1" hangingPunct="1"/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    - 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no system</a:t>
            </a:r>
          </a:p>
          <a:p>
            <a:pPr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     above 43</a:t>
            </a:r>
            <a:r>
              <a:rPr lang="en-US" altLang="en-US" sz="2800" baseline="30000">
                <a:solidFill>
                  <a:schemeClr val="tx1"/>
                </a:solidFill>
                <a:cs typeface="Arial" panose="020B0604020202020204" pitchFamily="34" charset="0"/>
              </a:rPr>
              <a:t>o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C</a:t>
            </a:r>
          </a:p>
          <a:p>
            <a:pPr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   - risk of handling</a:t>
            </a:r>
          </a:p>
          <a:p>
            <a:pPr eaLnBrk="1" hangingPunct="1"/>
            <a:endParaRPr lang="en-US" altLang="en-US" sz="28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b="1">
                <a:solidFill>
                  <a:schemeClr val="tx1"/>
                </a:solidFill>
                <a:cs typeface="Lucida Grande" panose="020B0600040502020204" pitchFamily="34" charset="0"/>
              </a:rPr>
              <a:t>	</a:t>
            </a:r>
          </a:p>
        </p:txBody>
      </p:sp>
      <p:sp>
        <p:nvSpPr>
          <p:cNvPr id="289805" name="Rectangle 20">
            <a:extLst>
              <a:ext uri="{FF2B5EF4-FFF2-40B4-BE49-F238E27FC236}">
                <a16:creationId xmlns:a16="http://schemas.microsoft.com/office/drawing/2014/main" id="{CC659EA9-E6DB-BB4A-9D52-45E754B9780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1">
            <a:extLst>
              <a:ext uri="{FF2B5EF4-FFF2-40B4-BE49-F238E27FC236}">
                <a16:creationId xmlns:a16="http://schemas.microsoft.com/office/drawing/2014/main" id="{858A59E5-C1BB-6742-93A0-CE77B46A2E2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-533400"/>
            <a:ext cx="514508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0819" name="Group 2">
            <a:extLst>
              <a:ext uri="{FF2B5EF4-FFF2-40B4-BE49-F238E27FC236}">
                <a16:creationId xmlns:a16="http://schemas.microsoft.com/office/drawing/2014/main" id="{8918DCE5-92F9-5740-80C0-C0AC214EE198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295400"/>
            <a:ext cx="3048000" cy="2819400"/>
            <a:chOff x="0" y="0"/>
            <a:chExt cx="1920" cy="1776"/>
          </a:xfrm>
        </p:grpSpPr>
        <p:sp>
          <p:nvSpPr>
            <p:cNvPr id="290836" name="Rectangle 3">
              <a:extLst>
                <a:ext uri="{FF2B5EF4-FFF2-40B4-BE49-F238E27FC236}">
                  <a16:creationId xmlns:a16="http://schemas.microsoft.com/office/drawing/2014/main" id="{64966154-A9BF-954C-82D3-06CA0DCAF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0" cy="177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0837" name="Rectangle 4">
              <a:extLst>
                <a:ext uri="{FF2B5EF4-FFF2-40B4-BE49-F238E27FC236}">
                  <a16:creationId xmlns:a16="http://schemas.microsoft.com/office/drawing/2014/main" id="{AE6EFECB-0965-FC42-9039-15F442956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0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90820" name="Group 5">
            <a:extLst>
              <a:ext uri="{FF2B5EF4-FFF2-40B4-BE49-F238E27FC236}">
                <a16:creationId xmlns:a16="http://schemas.microsoft.com/office/drawing/2014/main" id="{DC222024-3166-5641-9DA3-7B824C0645A7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0"/>
            <a:ext cx="5181600" cy="1600200"/>
            <a:chOff x="0" y="0"/>
            <a:chExt cx="3264" cy="1008"/>
          </a:xfrm>
        </p:grpSpPr>
        <p:sp>
          <p:nvSpPr>
            <p:cNvPr id="290834" name="Rectangle 6">
              <a:extLst>
                <a:ext uri="{FF2B5EF4-FFF2-40B4-BE49-F238E27FC236}">
                  <a16:creationId xmlns:a16="http://schemas.microsoft.com/office/drawing/2014/main" id="{2F069AD7-C0C6-4D44-908D-E5D39BCA4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264" cy="10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0835" name="Rectangle 7">
              <a:extLst>
                <a:ext uri="{FF2B5EF4-FFF2-40B4-BE49-F238E27FC236}">
                  <a16:creationId xmlns:a16="http://schemas.microsoft.com/office/drawing/2014/main" id="{2A673F1C-77F2-2440-B8D5-EC24C3EE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264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grpSp>
        <p:nvGrpSpPr>
          <p:cNvPr id="290821" name="Group 8">
            <a:extLst>
              <a:ext uri="{FF2B5EF4-FFF2-40B4-BE49-F238E27FC236}">
                <a16:creationId xmlns:a16="http://schemas.microsoft.com/office/drawing/2014/main" id="{33C0882B-2640-5749-9133-54AAFE46DD86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038600"/>
            <a:ext cx="3048000" cy="2819400"/>
            <a:chOff x="0" y="0"/>
            <a:chExt cx="1920" cy="1776"/>
          </a:xfrm>
        </p:grpSpPr>
        <p:sp>
          <p:nvSpPr>
            <p:cNvPr id="290832" name="Rectangle 9">
              <a:extLst>
                <a:ext uri="{FF2B5EF4-FFF2-40B4-BE49-F238E27FC236}">
                  <a16:creationId xmlns:a16="http://schemas.microsoft.com/office/drawing/2014/main" id="{7D3BC3DF-0DCA-7243-9A0D-8D2D1D70D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0" cy="177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0833" name="Rectangle 10">
              <a:extLst>
                <a:ext uri="{FF2B5EF4-FFF2-40B4-BE49-F238E27FC236}">
                  <a16:creationId xmlns:a16="http://schemas.microsoft.com/office/drawing/2014/main" id="{7B629267-C534-FC4D-8F16-4F5996F56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0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pic>
        <p:nvPicPr>
          <p:cNvPr id="290822" name="Picture 11">
            <a:extLst>
              <a:ext uri="{FF2B5EF4-FFF2-40B4-BE49-F238E27FC236}">
                <a16:creationId xmlns:a16="http://schemas.microsoft.com/office/drawing/2014/main" id="{817891D8-D3B9-E044-B8D9-2E653369B47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0823" name="Group 12">
            <a:extLst>
              <a:ext uri="{FF2B5EF4-FFF2-40B4-BE49-F238E27FC236}">
                <a16:creationId xmlns:a16="http://schemas.microsoft.com/office/drawing/2014/main" id="{93261A17-2F6A-DA4E-8D11-848B3C24F78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814513" y="290513"/>
            <a:ext cx="7112000" cy="2082800"/>
            <a:chOff x="0" y="0"/>
            <a:chExt cx="4480" cy="1312"/>
          </a:xfrm>
        </p:grpSpPr>
        <p:sp>
          <p:nvSpPr>
            <p:cNvPr id="290830" name="AutoShape 13">
              <a:extLst>
                <a:ext uri="{FF2B5EF4-FFF2-40B4-BE49-F238E27FC236}">
                  <a16:creationId xmlns:a16="http://schemas.microsoft.com/office/drawing/2014/main" id="{B705E93C-CD2B-D24E-8064-E43C58004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480" cy="98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4400" y="14400"/>
                  </a:moveTo>
                  <a:cubicBezTo>
                    <a:pt x="14400" y="10423"/>
                    <a:pt x="12251" y="7200"/>
                    <a:pt x="9600" y="7200"/>
                  </a:cubicBezTo>
                  <a:cubicBezTo>
                    <a:pt x="6948" y="7200"/>
                    <a:pt x="4800" y="10423"/>
                    <a:pt x="4800" y="14400"/>
                  </a:cubicBezTo>
                  <a:cubicBezTo>
                    <a:pt x="4799" y="14413"/>
                    <a:pt x="4800" y="14428"/>
                    <a:pt x="4800" y="14443"/>
                  </a:cubicBezTo>
                  <a:lnTo>
                    <a:pt x="0" y="14485"/>
                  </a:lnTo>
                  <a:cubicBezTo>
                    <a:pt x="0" y="14456"/>
                    <a:pt x="0" y="14428"/>
                    <a:pt x="0" y="14400"/>
                  </a:cubicBezTo>
                  <a:cubicBezTo>
                    <a:pt x="0" y="6447"/>
                    <a:pt x="4298" y="0"/>
                    <a:pt x="9600" y="0"/>
                  </a:cubicBezTo>
                  <a:cubicBezTo>
                    <a:pt x="14901" y="0"/>
                    <a:pt x="19200" y="6447"/>
                    <a:pt x="19200" y="14400"/>
                  </a:cubicBezTo>
                  <a:lnTo>
                    <a:pt x="21600" y="14400"/>
                  </a:lnTo>
                  <a:lnTo>
                    <a:pt x="16800" y="21600"/>
                  </a:lnTo>
                  <a:lnTo>
                    <a:pt x="12000" y="14400"/>
                  </a:lnTo>
                  <a:lnTo>
                    <a:pt x="14400" y="14400"/>
                  </a:lnTo>
                  <a:close/>
                  <a:moveTo>
                    <a:pt x="14400" y="14400"/>
                  </a:moveTo>
                </a:path>
              </a:pathLst>
            </a:custGeom>
            <a:solidFill>
              <a:srgbClr val="008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0831" name="Rectangle 14">
              <a:extLst>
                <a:ext uri="{FF2B5EF4-FFF2-40B4-BE49-F238E27FC236}">
                  <a16:creationId xmlns:a16="http://schemas.microsoft.com/office/drawing/2014/main" id="{A0387BD7-69C8-614E-A817-19014A0529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0"/>
              <a:ext cx="3982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0824" name="Rectangle 15">
            <a:extLst>
              <a:ext uri="{FF2B5EF4-FFF2-40B4-BE49-F238E27FC236}">
                <a16:creationId xmlns:a16="http://schemas.microsoft.com/office/drawing/2014/main" id="{B1AF6ABB-C450-964B-80D6-D2B0BDEC9263}"/>
              </a:ext>
            </a:extLst>
          </p:cNvPr>
          <p:cNvSpPr>
            <a:spLocks/>
          </p:cNvSpPr>
          <p:nvPr/>
        </p:nvSpPr>
        <p:spPr bwMode="auto">
          <a:xfrm>
            <a:off x="3505200" y="330200"/>
            <a:ext cx="708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Secondary composting</a:t>
            </a:r>
          </a:p>
        </p:txBody>
      </p:sp>
      <p:pic>
        <p:nvPicPr>
          <p:cNvPr id="290825" name="Picture 16">
            <a:extLst>
              <a:ext uri="{FF2B5EF4-FFF2-40B4-BE49-F238E27FC236}">
                <a16:creationId xmlns:a16="http://schemas.microsoft.com/office/drawing/2014/main" id="{8B75D6DF-6AA0-2044-89A6-655A60AC946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6212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6" name="Rectangle 17">
            <a:extLst>
              <a:ext uri="{FF2B5EF4-FFF2-40B4-BE49-F238E27FC236}">
                <a16:creationId xmlns:a16="http://schemas.microsoft.com/office/drawing/2014/main" id="{52AD06C5-3A77-C241-8279-A4AB16B1757B}"/>
              </a:ext>
            </a:extLst>
          </p:cNvPr>
          <p:cNvSpPr>
            <a:spLocks/>
          </p:cNvSpPr>
          <p:nvPr/>
        </p:nvSpPr>
        <p:spPr bwMode="auto">
          <a:xfrm>
            <a:off x="3937000" y="5778500"/>
            <a:ext cx="1711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Temperature:</a:t>
            </a:r>
            <a:endParaRPr lang="en-US" altLang="en-US" sz="1600">
              <a:solidFill>
                <a:schemeClr val="tx1"/>
              </a:solidFill>
              <a:latin typeface="Verdana" panose="020B0604030504040204" pitchFamily="34" charset="0"/>
              <a:cs typeface="Lucida Grande" panose="020B060004050202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cs typeface="Lucida Grande" panose="020B0600040502020204" pitchFamily="34" charset="0"/>
                <a:sym typeface="Verdana" panose="020B0604030504040204" pitchFamily="34" charset="0"/>
              </a:rPr>
              <a:t>Outside -54C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cs typeface="Lucida Grande" panose="020B0600040502020204" pitchFamily="34" charset="0"/>
                <a:sym typeface="Verdana" panose="020B0604030504040204" pitchFamily="34" charset="0"/>
              </a:rPr>
              <a:t>Inside   +12C</a:t>
            </a:r>
          </a:p>
        </p:txBody>
      </p:sp>
      <p:sp>
        <p:nvSpPr>
          <p:cNvPr id="290827" name="Line 18">
            <a:extLst>
              <a:ext uri="{FF2B5EF4-FFF2-40B4-BE49-F238E27FC236}">
                <a16:creationId xmlns:a16="http://schemas.microsoft.com/office/drawing/2014/main" id="{013A0A6C-DFBD-2F4C-ABC2-A6E9F107D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0" y="4813300"/>
            <a:ext cx="139700" cy="909638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28" name="Rectangle 19">
            <a:extLst>
              <a:ext uri="{FF2B5EF4-FFF2-40B4-BE49-F238E27FC236}">
                <a16:creationId xmlns:a16="http://schemas.microsoft.com/office/drawing/2014/main" id="{5CA45066-AE3F-CA42-AD39-F03AABFA9FF3}"/>
              </a:ext>
            </a:extLst>
          </p:cNvPr>
          <p:cNvSpPr>
            <a:spLocks/>
          </p:cNvSpPr>
          <p:nvPr/>
        </p:nvSpPr>
        <p:spPr bwMode="auto">
          <a:xfrm>
            <a:off x="457200" y="2120900"/>
            <a:ext cx="14827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Final product</a:t>
            </a:r>
          </a:p>
        </p:txBody>
      </p:sp>
      <p:sp>
        <p:nvSpPr>
          <p:cNvPr id="290829" name="Line 20">
            <a:extLst>
              <a:ext uri="{FF2B5EF4-FFF2-40B4-BE49-F238E27FC236}">
                <a16:creationId xmlns:a16="http://schemas.microsoft.com/office/drawing/2014/main" id="{3236AA1F-5775-7742-9864-AE79F7EC795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308100" y="2598738"/>
            <a:ext cx="604838" cy="1989137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42" name="Group 1">
            <a:extLst>
              <a:ext uri="{FF2B5EF4-FFF2-40B4-BE49-F238E27FC236}">
                <a16:creationId xmlns:a16="http://schemas.microsoft.com/office/drawing/2014/main" id="{961B62AD-5ACC-2D48-8851-72824350F0D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1853" name="Rectangle 2">
              <a:extLst>
                <a:ext uri="{FF2B5EF4-FFF2-40B4-BE49-F238E27FC236}">
                  <a16:creationId xmlns:a16="http://schemas.microsoft.com/office/drawing/2014/main" id="{E3AFA74F-36F7-BD4E-8C23-9819B65E3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1854" name="Rectangle 3">
              <a:extLst>
                <a:ext uri="{FF2B5EF4-FFF2-40B4-BE49-F238E27FC236}">
                  <a16:creationId xmlns:a16="http://schemas.microsoft.com/office/drawing/2014/main" id="{FE5A4168-362E-554A-BB40-9BA7D6717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1843" name="Rectangle 4">
            <a:extLst>
              <a:ext uri="{FF2B5EF4-FFF2-40B4-BE49-F238E27FC236}">
                <a16:creationId xmlns:a16="http://schemas.microsoft.com/office/drawing/2014/main" id="{6EE852C4-2665-C64C-9CFC-72490860004E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1844" name="Picture 5">
            <a:extLst>
              <a:ext uri="{FF2B5EF4-FFF2-40B4-BE49-F238E27FC236}">
                <a16:creationId xmlns:a16="http://schemas.microsoft.com/office/drawing/2014/main" id="{9A0EE447-93C8-7047-B703-40467181C5C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5" name="Rectangle 6">
            <a:extLst>
              <a:ext uri="{FF2B5EF4-FFF2-40B4-BE49-F238E27FC236}">
                <a16:creationId xmlns:a16="http://schemas.microsoft.com/office/drawing/2014/main" id="{BC15E617-13FB-BB4D-8248-C5344265199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1846" name="Text Box 7">
            <a:extLst>
              <a:ext uri="{FF2B5EF4-FFF2-40B4-BE49-F238E27FC236}">
                <a16:creationId xmlns:a16="http://schemas.microsoft.com/office/drawing/2014/main" id="{95DCFEB4-A680-7E4F-82C5-173FDEE6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F57DB2F9-7386-1747-9DA5-760A99F32A2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1847" name="Rectangle 8">
            <a:extLst>
              <a:ext uri="{FF2B5EF4-FFF2-40B4-BE49-F238E27FC236}">
                <a16:creationId xmlns:a16="http://schemas.microsoft.com/office/drawing/2014/main" id="{61F53161-DF69-5741-8B08-26D9B259842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5067300" y="1562100"/>
            <a:ext cx="4038600" cy="5257800"/>
          </a:xfrm>
        </p:spPr>
        <p:txBody>
          <a:bodyPr/>
          <a:lstStyle/>
          <a:p>
            <a:pPr marL="188913" indent="-188913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/>
              <a:t>International research show that dry sanitation may give an equal or higher reduction of pathogens and a high reduction in risk of exposure. </a:t>
            </a:r>
          </a:p>
          <a:p>
            <a:pPr marL="188913" indent="-188913" eaLnBrk="1" hangingPunct="1">
              <a:buFont typeface="Webdings" pitchFamily="2" charset="2"/>
              <a:buNone/>
            </a:pPr>
            <a:r>
              <a:rPr lang="en-US" altLang="en-US" sz="2800">
                <a:latin typeface="ＭＳ Ｐゴシック" panose="020B0600070205080204" pitchFamily="34" charset="-128"/>
                <a:ea typeface="ＭＳ Ｐゴシック" panose="020B0600070205080204" pitchFamily="34" charset="-128"/>
                <a:sym typeface="ＭＳ Ｐゴシック" panose="020B0600070205080204" pitchFamily="34" charset="-128"/>
              </a:rPr>
              <a:t>			</a:t>
            </a:r>
            <a:r>
              <a:rPr lang="en-US" altLang="en-US" sz="2000"/>
              <a:t>(Stenström 2001)</a:t>
            </a:r>
          </a:p>
        </p:txBody>
      </p:sp>
      <p:pic>
        <p:nvPicPr>
          <p:cNvPr id="291848" name="Picture 9">
            <a:extLst>
              <a:ext uri="{FF2B5EF4-FFF2-40B4-BE49-F238E27FC236}">
                <a16:creationId xmlns:a16="http://schemas.microsoft.com/office/drawing/2014/main" id="{1BE0AC89-A060-A74E-9191-60BB8BF652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7588" y="4240212"/>
            <a:ext cx="25146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9" name="Rectangle 10">
            <a:extLst>
              <a:ext uri="{FF2B5EF4-FFF2-40B4-BE49-F238E27FC236}">
                <a16:creationId xmlns:a16="http://schemas.microsoft.com/office/drawing/2014/main" id="{097C5D5D-F7D7-3C43-BDED-675B1AF3C952}"/>
              </a:ext>
            </a:extLst>
          </p:cNvPr>
          <p:cNvSpPr>
            <a:spLocks/>
          </p:cNvSpPr>
          <p:nvPr/>
        </p:nvSpPr>
        <p:spPr bwMode="auto">
          <a:xfrm>
            <a:off x="1371600" y="3810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Composting toilets – an option for the Arctic ?</a:t>
            </a:r>
          </a:p>
        </p:txBody>
      </p:sp>
      <p:sp>
        <p:nvSpPr>
          <p:cNvPr id="291850" name="Rectangle 11">
            <a:extLst>
              <a:ext uri="{FF2B5EF4-FFF2-40B4-BE49-F238E27FC236}">
                <a16:creationId xmlns:a16="http://schemas.microsoft.com/office/drawing/2014/main" id="{9FE73576-B3D2-CB4C-8308-6C602AD9DE26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pic>
        <p:nvPicPr>
          <p:cNvPr id="291851" name="Picture 12">
            <a:extLst>
              <a:ext uri="{FF2B5EF4-FFF2-40B4-BE49-F238E27FC236}">
                <a16:creationId xmlns:a16="http://schemas.microsoft.com/office/drawing/2014/main" id="{F8438226-BC8C-954E-808F-2C2D820FF9C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562100"/>
            <a:ext cx="4038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2" name="Picture 13">
            <a:extLst>
              <a:ext uri="{FF2B5EF4-FFF2-40B4-BE49-F238E27FC236}">
                <a16:creationId xmlns:a16="http://schemas.microsoft.com/office/drawing/2014/main" id="{858D19C7-640C-7247-B2DE-46FC740DAD9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65625"/>
            <a:ext cx="2794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1">
            <a:extLst>
              <a:ext uri="{FF2B5EF4-FFF2-40B4-BE49-F238E27FC236}">
                <a16:creationId xmlns:a16="http://schemas.microsoft.com/office/drawing/2014/main" id="{1C297EA2-0950-2A45-BE8F-A08DE5BCEC4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2876" name="Rectangle 2">
              <a:extLst>
                <a:ext uri="{FF2B5EF4-FFF2-40B4-BE49-F238E27FC236}">
                  <a16:creationId xmlns:a16="http://schemas.microsoft.com/office/drawing/2014/main" id="{B33131C1-C9F3-D242-AAE2-321BCEB3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2877" name="Rectangle 3">
              <a:extLst>
                <a:ext uri="{FF2B5EF4-FFF2-40B4-BE49-F238E27FC236}">
                  <a16:creationId xmlns:a16="http://schemas.microsoft.com/office/drawing/2014/main" id="{E79A4D19-484D-7D48-802F-528A3EEBB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2867" name="Rectangle 4">
            <a:extLst>
              <a:ext uri="{FF2B5EF4-FFF2-40B4-BE49-F238E27FC236}">
                <a16:creationId xmlns:a16="http://schemas.microsoft.com/office/drawing/2014/main" id="{6DCD09A4-45E2-9F44-A0E6-618B55F98307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2868" name="Picture 5">
            <a:extLst>
              <a:ext uri="{FF2B5EF4-FFF2-40B4-BE49-F238E27FC236}">
                <a16:creationId xmlns:a16="http://schemas.microsoft.com/office/drawing/2014/main" id="{E2FDDB04-FED7-B54F-BE68-CE7FF2BD2F2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Rectangle 6">
            <a:extLst>
              <a:ext uri="{FF2B5EF4-FFF2-40B4-BE49-F238E27FC236}">
                <a16:creationId xmlns:a16="http://schemas.microsoft.com/office/drawing/2014/main" id="{BE643B32-6A39-4A4B-9916-FB60AB1D862D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2870" name="Text Box 7">
            <a:extLst>
              <a:ext uri="{FF2B5EF4-FFF2-40B4-BE49-F238E27FC236}">
                <a16:creationId xmlns:a16="http://schemas.microsoft.com/office/drawing/2014/main" id="{CAE0D377-9D19-D741-ADC6-673D62FF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3854FD9-5C90-FD41-A6CD-CC3B53469BB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89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2871" name="Rectangle 8">
            <a:extLst>
              <a:ext uri="{FF2B5EF4-FFF2-40B4-BE49-F238E27FC236}">
                <a16:creationId xmlns:a16="http://schemas.microsoft.com/office/drawing/2014/main" id="{8D3ABFFF-BF54-C543-A3B2-83703E92463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 rIns="132080"/>
          <a:lstStyle/>
          <a:p>
            <a:pPr indent="0" eaLnBrk="1" hangingPunct="1"/>
            <a:r>
              <a:rPr lang="en-US" altLang="en-US"/>
              <a:t>Conclusions</a:t>
            </a:r>
          </a:p>
        </p:txBody>
      </p:sp>
      <p:sp>
        <p:nvSpPr>
          <p:cNvPr id="292872" name="Rectangle 9">
            <a:extLst>
              <a:ext uri="{FF2B5EF4-FFF2-40B4-BE49-F238E27FC236}">
                <a16:creationId xmlns:a16="http://schemas.microsoft.com/office/drawing/2014/main" id="{BC8F4A94-72AE-804E-8254-A183A3428B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648200" y="2057400"/>
            <a:ext cx="4038600" cy="4800600"/>
          </a:xfrm>
        </p:spPr>
        <p:txBody>
          <a:bodyPr/>
          <a:lstStyle/>
          <a:p>
            <a:pPr marL="382588" indent="-342900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/>
              <a:t>Secondary composting opens for professional collection and treatment of material from composting toilets- thus reducing health risk</a:t>
            </a:r>
          </a:p>
        </p:txBody>
      </p:sp>
      <p:pic>
        <p:nvPicPr>
          <p:cNvPr id="292873" name="Picture 10">
            <a:extLst>
              <a:ext uri="{FF2B5EF4-FFF2-40B4-BE49-F238E27FC236}">
                <a16:creationId xmlns:a16="http://schemas.microsoft.com/office/drawing/2014/main" id="{63D787D8-2492-B043-A2DF-90A14B18BE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600200"/>
            <a:ext cx="3109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4" name="Rectangle 11">
            <a:extLst>
              <a:ext uri="{FF2B5EF4-FFF2-40B4-BE49-F238E27FC236}">
                <a16:creationId xmlns:a16="http://schemas.microsoft.com/office/drawing/2014/main" id="{666C06A0-5F95-1842-AB3F-81943888276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92875" name="Rectangle 12">
            <a:extLst>
              <a:ext uri="{FF2B5EF4-FFF2-40B4-BE49-F238E27FC236}">
                <a16:creationId xmlns:a16="http://schemas.microsoft.com/office/drawing/2014/main" id="{02BE0C51-F6B0-504D-9721-44CB5EB717BD}"/>
              </a:ext>
            </a:extLst>
          </p:cNvPr>
          <p:cNvSpPr>
            <a:spLocks/>
          </p:cNvSpPr>
          <p:nvPr/>
        </p:nvSpPr>
        <p:spPr bwMode="auto">
          <a:xfrm>
            <a:off x="1147763" y="241300"/>
            <a:ext cx="629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6" bIns="0" anchor="ctr"/>
          <a:lstStyle>
            <a:lvl1pPr marL="381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Composting toilet - handling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Number Placeholder 3">
            <a:extLst>
              <a:ext uri="{FF2B5EF4-FFF2-40B4-BE49-F238E27FC236}">
                <a16:creationId xmlns:a16="http://schemas.microsoft.com/office/drawing/2014/main" id="{434CFB41-9151-DD4A-86B8-C93467AFC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DF1D791-C09A-3B4F-96D6-9E51CB4A6188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eaLnBrk="1" hangingPunct="1"/>
              <a:t>9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6851" name="Rectangle 1">
            <a:extLst>
              <a:ext uri="{FF2B5EF4-FFF2-40B4-BE49-F238E27FC236}">
                <a16:creationId xmlns:a16="http://schemas.microsoft.com/office/drawing/2014/main" id="{9FC83A4F-1557-E24C-A3E7-E1E4F6EB84F1}"/>
              </a:ext>
            </a:extLst>
          </p:cNvPr>
          <p:cNvSpPr>
            <a:spLocks/>
          </p:cNvSpPr>
          <p:nvPr/>
        </p:nvSpPr>
        <p:spPr bwMode="auto">
          <a:xfrm>
            <a:off x="7620000" y="6477000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January 11, 11</a:t>
            </a:r>
          </a:p>
        </p:txBody>
      </p:sp>
      <p:sp>
        <p:nvSpPr>
          <p:cNvPr id="206852" name="Rectangle 2">
            <a:extLst>
              <a:ext uri="{FF2B5EF4-FFF2-40B4-BE49-F238E27FC236}">
                <a16:creationId xmlns:a16="http://schemas.microsoft.com/office/drawing/2014/main" id="{3117BED2-8F58-9F43-B03C-6C23788459E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6853" name="Rectangle 3">
            <a:extLst>
              <a:ext uri="{FF2B5EF4-FFF2-40B4-BE49-F238E27FC236}">
                <a16:creationId xmlns:a16="http://schemas.microsoft.com/office/drawing/2014/main" id="{3FBA7122-5547-7549-BC80-06BEC80EC02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6854" name="Text Box 4">
            <a:extLst>
              <a:ext uri="{FF2B5EF4-FFF2-40B4-BE49-F238E27FC236}">
                <a16:creationId xmlns:a16="http://schemas.microsoft.com/office/drawing/2014/main" id="{ABC1D579-6FB3-9C49-9AE2-4E6B06E0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477000"/>
            <a:ext cx="1571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EEE2E163-DFEA-2C45-9749-A0EB8E6A7ED3}" type="slidenum">
              <a:rPr lang="en-US" altLang="en-US" sz="9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pPr algn="ctr" eaLnBrk="1" hangingPunct="1"/>
              <a:t>9</a:t>
            </a:fld>
            <a:endParaRPr lang="en-US" altLang="en-US" sz="90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206855" name="Picture 5">
            <a:extLst>
              <a:ext uri="{FF2B5EF4-FFF2-40B4-BE49-F238E27FC236}">
                <a16:creationId xmlns:a16="http://schemas.microsoft.com/office/drawing/2014/main" id="{A5DFF1C8-BB97-5C40-9487-F9B09669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-374650"/>
            <a:ext cx="110045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6" name="Line 6">
            <a:extLst>
              <a:ext uri="{FF2B5EF4-FFF2-40B4-BE49-F238E27FC236}">
                <a16:creationId xmlns:a16="http://schemas.microsoft.com/office/drawing/2014/main" id="{0245A178-9C26-5044-9962-25EF067D4CD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352800" y="3792538"/>
            <a:ext cx="1031875" cy="1219200"/>
          </a:xfrm>
          <a:prstGeom prst="line">
            <a:avLst/>
          </a:prstGeom>
          <a:noFill/>
          <a:ln w="508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7" name="Rectangle 7">
            <a:extLst>
              <a:ext uri="{FF2B5EF4-FFF2-40B4-BE49-F238E27FC236}">
                <a16:creationId xmlns:a16="http://schemas.microsoft.com/office/drawing/2014/main" id="{19EC5591-4A1C-3A48-B065-0E9593B84F44}"/>
              </a:ext>
            </a:extLst>
          </p:cNvPr>
          <p:cNvSpPr>
            <a:spLocks/>
          </p:cNvSpPr>
          <p:nvPr/>
        </p:nvSpPr>
        <p:spPr bwMode="auto">
          <a:xfrm>
            <a:off x="3403600" y="3378200"/>
            <a:ext cx="23399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D90B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Sewer outlet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890" name="Group 1">
            <a:extLst>
              <a:ext uri="{FF2B5EF4-FFF2-40B4-BE49-F238E27FC236}">
                <a16:creationId xmlns:a16="http://schemas.microsoft.com/office/drawing/2014/main" id="{D5B1B7DF-A882-2941-9022-93B846BB49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3922" name="Rectangle 2">
              <a:extLst>
                <a:ext uri="{FF2B5EF4-FFF2-40B4-BE49-F238E27FC236}">
                  <a16:creationId xmlns:a16="http://schemas.microsoft.com/office/drawing/2014/main" id="{E11BA4E6-B529-2145-925E-0DAFE2030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3923" name="Rectangle 3">
              <a:extLst>
                <a:ext uri="{FF2B5EF4-FFF2-40B4-BE49-F238E27FC236}">
                  <a16:creationId xmlns:a16="http://schemas.microsoft.com/office/drawing/2014/main" id="{F61E6536-028B-8247-B172-D9A163BE3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3891" name="Rectangle 4">
            <a:extLst>
              <a:ext uri="{FF2B5EF4-FFF2-40B4-BE49-F238E27FC236}">
                <a16:creationId xmlns:a16="http://schemas.microsoft.com/office/drawing/2014/main" id="{F42CD808-7B83-E04F-A976-A92930A25950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3892" name="Picture 5">
            <a:extLst>
              <a:ext uri="{FF2B5EF4-FFF2-40B4-BE49-F238E27FC236}">
                <a16:creationId xmlns:a16="http://schemas.microsoft.com/office/drawing/2014/main" id="{1603A199-EB06-A544-8F13-4750091467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Rectangle 6">
            <a:extLst>
              <a:ext uri="{FF2B5EF4-FFF2-40B4-BE49-F238E27FC236}">
                <a16:creationId xmlns:a16="http://schemas.microsoft.com/office/drawing/2014/main" id="{D2937C9E-8B54-7744-A2D3-375031F09DA9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3894" name="Text Box 7">
            <a:extLst>
              <a:ext uri="{FF2B5EF4-FFF2-40B4-BE49-F238E27FC236}">
                <a16:creationId xmlns:a16="http://schemas.microsoft.com/office/drawing/2014/main" id="{F406184B-E36E-AC45-98C9-CBC7AC6A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DC09545-CFF2-7147-BE20-C87B4EE84CF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90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3895" name="Rectangle 8">
            <a:extLst>
              <a:ext uri="{FF2B5EF4-FFF2-40B4-BE49-F238E27FC236}">
                <a16:creationId xmlns:a16="http://schemas.microsoft.com/office/drawing/2014/main" id="{7880E246-3BE6-D54B-9FF3-7E2B7330347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 rIns="132080"/>
          <a:lstStyle/>
          <a:p>
            <a:pPr indent="0" eaLnBrk="1" hangingPunct="1"/>
            <a:r>
              <a:rPr lang="en-US" altLang="en-US"/>
              <a:t>Conclusions</a:t>
            </a:r>
          </a:p>
        </p:txBody>
      </p:sp>
      <p:pic>
        <p:nvPicPr>
          <p:cNvPr id="293896" name="Picture 9">
            <a:extLst>
              <a:ext uri="{FF2B5EF4-FFF2-40B4-BE49-F238E27FC236}">
                <a16:creationId xmlns:a16="http://schemas.microsoft.com/office/drawing/2014/main" id="{6DEADC83-65D3-914E-8248-1CA44296DD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600200"/>
            <a:ext cx="3109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7" name="Rectangle 10">
            <a:extLst>
              <a:ext uri="{FF2B5EF4-FFF2-40B4-BE49-F238E27FC236}">
                <a16:creationId xmlns:a16="http://schemas.microsoft.com/office/drawing/2014/main" id="{778E253F-7CAF-B249-92F2-D43FAF930485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93898" name="Rectangle 11">
            <a:extLst>
              <a:ext uri="{FF2B5EF4-FFF2-40B4-BE49-F238E27FC236}">
                <a16:creationId xmlns:a16="http://schemas.microsoft.com/office/drawing/2014/main" id="{D23A84B8-3EF6-754C-A27D-DBC3D4DEF9BE}"/>
              </a:ext>
            </a:extLst>
          </p:cNvPr>
          <p:cNvSpPr>
            <a:spLocks/>
          </p:cNvSpPr>
          <p:nvPr/>
        </p:nvSpPr>
        <p:spPr bwMode="auto">
          <a:xfrm>
            <a:off x="1147763" y="241300"/>
            <a:ext cx="629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6" bIns="0" anchor="ctr"/>
          <a:lstStyle>
            <a:lvl1pPr marL="381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Composting toilet - handling</a:t>
            </a:r>
          </a:p>
        </p:txBody>
      </p:sp>
      <p:graphicFrame>
        <p:nvGraphicFramePr>
          <p:cNvPr id="120844" name="Group 12">
            <a:extLst>
              <a:ext uri="{FF2B5EF4-FFF2-40B4-BE49-F238E27FC236}">
                <a16:creationId xmlns:a16="http://schemas.microsoft.com/office/drawing/2014/main" id="{113E7050-E93C-A147-9301-40A42F9EF333}"/>
              </a:ext>
            </a:extLst>
          </p:cNvPr>
          <p:cNvGraphicFramePr>
            <a:graphicFrameLocks noGrp="1"/>
          </p:cNvGraphicFramePr>
          <p:nvPr/>
        </p:nvGraphicFramePr>
        <p:xfrm>
          <a:off x="5284788" y="1195388"/>
          <a:ext cx="3657600" cy="5451475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User friendliness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Medium/high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Hygiene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Investment cost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High/low 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O&amp;M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Medium/low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Technical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complexity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Low 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6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Suitability arctic conditions</a:t>
                      </a:r>
                    </a:p>
                  </a:txBody>
                  <a:tcPr marL="50800" marR="50800" marT="51047" marB="5104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8A639"/>
                        </a:buClr>
                        <a:buSzPct val="89000"/>
                        <a:buFont typeface="Webdings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Tahoma" charset="0"/>
                          <a:ea typeface="Heiti SC Light" charset="-122"/>
                          <a:cs typeface="Heiti SC Light" charset="-122"/>
                          <a:sym typeface="Tahoma" charset="0"/>
                        </a:rPr>
                        <a:t>High*</a:t>
                      </a:r>
                    </a:p>
                  </a:txBody>
                  <a:tcPr marL="50800" marR="50800" marT="51047" marB="510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1">
            <a:extLst>
              <a:ext uri="{FF2B5EF4-FFF2-40B4-BE49-F238E27FC236}">
                <a16:creationId xmlns:a16="http://schemas.microsoft.com/office/drawing/2014/main" id="{2EB125B6-7DAC-2A4D-8BAC-AF485AFBE5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4924" name="Rectangle 2">
              <a:extLst>
                <a:ext uri="{FF2B5EF4-FFF2-40B4-BE49-F238E27FC236}">
                  <a16:creationId xmlns:a16="http://schemas.microsoft.com/office/drawing/2014/main" id="{60B90F45-3B38-F345-95B0-9FA1A6403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4925" name="Rectangle 3">
              <a:extLst>
                <a:ext uri="{FF2B5EF4-FFF2-40B4-BE49-F238E27FC236}">
                  <a16:creationId xmlns:a16="http://schemas.microsoft.com/office/drawing/2014/main" id="{F781F684-2E32-8A4D-99A8-949A0AFD5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4915" name="Text Box 4">
            <a:extLst>
              <a:ext uri="{FF2B5EF4-FFF2-40B4-BE49-F238E27FC236}">
                <a16:creationId xmlns:a16="http://schemas.microsoft.com/office/drawing/2014/main" id="{F6B1DDD9-F82B-8B4F-ACF2-D1F4FFE8E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1EAFAF1-83C3-E748-91DA-6118042C3B3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91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4916" name="Rectangle 5">
            <a:extLst>
              <a:ext uri="{FF2B5EF4-FFF2-40B4-BE49-F238E27FC236}">
                <a16:creationId xmlns:a16="http://schemas.microsoft.com/office/drawing/2014/main" id="{003D58E4-BC1C-5F4C-94F8-5EF83CA34CF5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4917" name="Picture 6">
            <a:extLst>
              <a:ext uri="{FF2B5EF4-FFF2-40B4-BE49-F238E27FC236}">
                <a16:creationId xmlns:a16="http://schemas.microsoft.com/office/drawing/2014/main" id="{B1287AE9-4A0C-9F42-A664-32529E48E26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Rectangle 7">
            <a:extLst>
              <a:ext uri="{FF2B5EF4-FFF2-40B4-BE49-F238E27FC236}">
                <a16:creationId xmlns:a16="http://schemas.microsoft.com/office/drawing/2014/main" id="{60498A18-FFE6-4A4E-B155-46DCAB9FA79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4919" name="Rectangle 8">
            <a:extLst>
              <a:ext uri="{FF2B5EF4-FFF2-40B4-BE49-F238E27FC236}">
                <a16:creationId xmlns:a16="http://schemas.microsoft.com/office/drawing/2014/main" id="{600B502A-83FB-054E-B453-DD2B13C7E64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3000" y="0"/>
            <a:ext cx="7772400" cy="2286000"/>
          </a:xfrm>
        </p:spPr>
        <p:txBody>
          <a:bodyPr rIns="132080"/>
          <a:lstStyle/>
          <a:p>
            <a:pPr indent="0" eaLnBrk="1" hangingPunct="1"/>
            <a:r>
              <a:rPr lang="en-US" altLang="en-US" sz="3600">
                <a:solidFill>
                  <a:schemeClr val="tx1"/>
                </a:solidFill>
              </a:rPr>
              <a:t>Future toilet types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(commercially available today)</a:t>
            </a:r>
          </a:p>
        </p:txBody>
      </p:sp>
      <p:sp>
        <p:nvSpPr>
          <p:cNvPr id="294920" name="Rectangle 9">
            <a:extLst>
              <a:ext uri="{FF2B5EF4-FFF2-40B4-BE49-F238E27FC236}">
                <a16:creationId xmlns:a16="http://schemas.microsoft.com/office/drawing/2014/main" id="{F9B23AE9-72BA-0146-895E-1FC39FA4855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79400" y="3200400"/>
            <a:ext cx="10058400" cy="3657600"/>
          </a:xfrm>
        </p:spPr>
        <p:txBody>
          <a:bodyPr/>
          <a:lstStyle/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Composting /dry sanitation   	       0 - 0.1 liter/visit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sz="2400">
                <a:solidFill>
                  <a:schemeClr val="tx1"/>
                </a:solidFill>
              </a:rPr>
              <a:t>Urine diverting		                0.1 - 4.0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Water saving (vacuum&amp;gravity)         0.5 - 1.0 liter/visit</a:t>
            </a:r>
          </a:p>
          <a:p>
            <a:pPr lvl="2" eaLnBrk="1" hangingPunct="1">
              <a:buClr>
                <a:srgbClr val="404040"/>
              </a:buClr>
            </a:pPr>
            <a:r>
              <a:rPr lang="en-US" altLang="en-US" sz="2400">
                <a:solidFill>
                  <a:schemeClr val="tx1"/>
                </a:solidFill>
              </a:rPr>
              <a:t>Incinerating                                           0 liter/visit</a:t>
            </a:r>
            <a:r>
              <a:rPr lang="en-US" altLang="en-US" sz="2800" b="1">
                <a:solidFill>
                  <a:schemeClr val="tx1"/>
                </a:solidFill>
                <a:ea typeface="Heiti SC Medium" pitchFamily="2" charset="-128"/>
              </a:rPr>
              <a:t>	</a:t>
            </a:r>
          </a:p>
        </p:txBody>
      </p:sp>
      <p:sp>
        <p:nvSpPr>
          <p:cNvPr id="294921" name="Rectangle 10">
            <a:extLst>
              <a:ext uri="{FF2B5EF4-FFF2-40B4-BE49-F238E27FC236}">
                <a16:creationId xmlns:a16="http://schemas.microsoft.com/office/drawing/2014/main" id="{78277059-8050-F44F-9745-2985E436EB60}"/>
              </a:ext>
            </a:extLst>
          </p:cNvPr>
          <p:cNvSpPr>
            <a:spLocks/>
          </p:cNvSpPr>
          <p:nvPr/>
        </p:nvSpPr>
        <p:spPr bwMode="auto">
          <a:xfrm>
            <a:off x="6310313" y="2552700"/>
            <a:ext cx="1533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Water use</a:t>
            </a:r>
          </a:p>
        </p:txBody>
      </p:sp>
      <p:sp>
        <p:nvSpPr>
          <p:cNvPr id="294922" name="AutoShape 11">
            <a:extLst>
              <a:ext uri="{FF2B5EF4-FFF2-40B4-BE49-F238E27FC236}">
                <a16:creationId xmlns:a16="http://schemas.microsoft.com/office/drawing/2014/main" id="{A9FEE3A5-FEE1-3742-BCD4-6DA238ED7826}"/>
              </a:ext>
            </a:extLst>
          </p:cNvPr>
          <p:cNvSpPr>
            <a:spLocks/>
          </p:cNvSpPr>
          <p:nvPr/>
        </p:nvSpPr>
        <p:spPr bwMode="auto">
          <a:xfrm>
            <a:off x="1066800" y="4038600"/>
            <a:ext cx="7924800" cy="558800"/>
          </a:xfrm>
          <a:prstGeom prst="roundRect">
            <a:avLst>
              <a:gd name="adj" fmla="val 34088"/>
            </a:avLst>
          </a:prstGeom>
          <a:noFill/>
          <a:ln w="25400">
            <a:solidFill>
              <a:srgbClr val="FF27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94923" name="Rectangle 12">
            <a:extLst>
              <a:ext uri="{FF2B5EF4-FFF2-40B4-BE49-F238E27FC236}">
                <a16:creationId xmlns:a16="http://schemas.microsoft.com/office/drawing/2014/main" id="{870F328A-8FAF-0247-BE67-310A8D40E53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38" name="Group 1">
            <a:extLst>
              <a:ext uri="{FF2B5EF4-FFF2-40B4-BE49-F238E27FC236}">
                <a16:creationId xmlns:a16="http://schemas.microsoft.com/office/drawing/2014/main" id="{79AFA69F-DCF6-B14B-9F01-C5177ED98B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5949" name="Rectangle 2">
              <a:extLst>
                <a:ext uri="{FF2B5EF4-FFF2-40B4-BE49-F238E27FC236}">
                  <a16:creationId xmlns:a16="http://schemas.microsoft.com/office/drawing/2014/main" id="{5FB89B93-5D0F-E943-9EC6-CE7FB2303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5950" name="Rectangle 3">
              <a:extLst>
                <a:ext uri="{FF2B5EF4-FFF2-40B4-BE49-F238E27FC236}">
                  <a16:creationId xmlns:a16="http://schemas.microsoft.com/office/drawing/2014/main" id="{25D9F8D8-9F78-D744-9984-B97DC9002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5939" name="Rectangle 4">
            <a:extLst>
              <a:ext uri="{FF2B5EF4-FFF2-40B4-BE49-F238E27FC236}">
                <a16:creationId xmlns:a16="http://schemas.microsoft.com/office/drawing/2014/main" id="{9CA45976-3FCC-5047-B474-F868AC564129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5940" name="Picture 5">
            <a:extLst>
              <a:ext uri="{FF2B5EF4-FFF2-40B4-BE49-F238E27FC236}">
                <a16:creationId xmlns:a16="http://schemas.microsoft.com/office/drawing/2014/main" id="{290CB4DA-BA96-EF4E-A667-9992783B54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Rectangle 6">
            <a:extLst>
              <a:ext uri="{FF2B5EF4-FFF2-40B4-BE49-F238E27FC236}">
                <a16:creationId xmlns:a16="http://schemas.microsoft.com/office/drawing/2014/main" id="{AAB3F48C-32DF-434C-95DE-BAE9B98DD59E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5942" name="Text Box 7">
            <a:extLst>
              <a:ext uri="{FF2B5EF4-FFF2-40B4-BE49-F238E27FC236}">
                <a16:creationId xmlns:a16="http://schemas.microsoft.com/office/drawing/2014/main" id="{B716752B-EBF1-3F45-92C3-06F2815A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159E107-1743-B94F-B6AE-42FE9A53F94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92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95943" name="Picture 8">
            <a:extLst>
              <a:ext uri="{FF2B5EF4-FFF2-40B4-BE49-F238E27FC236}">
                <a16:creationId xmlns:a16="http://schemas.microsoft.com/office/drawing/2014/main" id="{6570CF5C-347F-E94E-AC6C-F55DEB4C24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11148"/>
          <a:stretch>
            <a:fillRect/>
          </a:stretch>
        </p:blipFill>
        <p:spPr bwMode="auto">
          <a:xfrm>
            <a:off x="1133475" y="2819400"/>
            <a:ext cx="24987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4" name="Rectangle 9">
            <a:extLst>
              <a:ext uri="{FF2B5EF4-FFF2-40B4-BE49-F238E27FC236}">
                <a16:creationId xmlns:a16="http://schemas.microsoft.com/office/drawing/2014/main" id="{ECF69F67-C44B-764B-BC81-3A4804F5B152}"/>
              </a:ext>
            </a:extLst>
          </p:cNvPr>
          <p:cNvSpPr>
            <a:spLocks/>
          </p:cNvSpPr>
          <p:nvPr/>
        </p:nvSpPr>
        <p:spPr bwMode="auto">
          <a:xfrm>
            <a:off x="609600" y="1752600"/>
            <a:ext cx="3886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Vacuum</a:t>
            </a:r>
          </a:p>
          <a:p>
            <a:pPr algn="ctr"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0.5 - 1.5 liters/flush</a:t>
            </a:r>
          </a:p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Times" pitchFamily="2" charset="0"/>
                <a:sym typeface="Times" pitchFamily="2" charset="0"/>
              </a:rPr>
              <a:t> </a:t>
            </a:r>
          </a:p>
        </p:txBody>
      </p:sp>
      <p:pic>
        <p:nvPicPr>
          <p:cNvPr id="295945" name="Picture 10">
            <a:extLst>
              <a:ext uri="{FF2B5EF4-FFF2-40B4-BE49-F238E27FC236}">
                <a16:creationId xmlns:a16="http://schemas.microsoft.com/office/drawing/2014/main" id="{CEF0654B-21A6-4E46-A3D8-4F2A06B3A4E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371600"/>
            <a:ext cx="36131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6" name="Rectangle 11">
            <a:extLst>
              <a:ext uri="{FF2B5EF4-FFF2-40B4-BE49-F238E27FC236}">
                <a16:creationId xmlns:a16="http://schemas.microsoft.com/office/drawing/2014/main" id="{D24E832C-93FA-9A41-AD07-59222D7B4D56}"/>
              </a:ext>
            </a:extLst>
          </p:cNvPr>
          <p:cNvSpPr>
            <a:spLocks/>
          </p:cNvSpPr>
          <p:nvPr/>
        </p:nvSpPr>
        <p:spPr bwMode="auto">
          <a:xfrm>
            <a:off x="5330825" y="1676400"/>
            <a:ext cx="3136900" cy="901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Gravity </a:t>
            </a:r>
          </a:p>
          <a:p>
            <a:pPr algn="ctr"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1 liter/flush</a:t>
            </a:r>
          </a:p>
        </p:txBody>
      </p:sp>
      <p:sp>
        <p:nvSpPr>
          <p:cNvPr id="295947" name="Rectangle 12">
            <a:extLst>
              <a:ext uri="{FF2B5EF4-FFF2-40B4-BE49-F238E27FC236}">
                <a16:creationId xmlns:a16="http://schemas.microsoft.com/office/drawing/2014/main" id="{BF269A8A-9211-3C49-A2B7-C2581E8E4EF4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95948" name="Rectangle 13">
            <a:extLst>
              <a:ext uri="{FF2B5EF4-FFF2-40B4-BE49-F238E27FC236}">
                <a16:creationId xmlns:a16="http://schemas.microsoft.com/office/drawing/2014/main" id="{CE1AB528-ED8D-A646-B992-7119287E2B83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an option for the Arctic ?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1">
            <a:extLst>
              <a:ext uri="{FF2B5EF4-FFF2-40B4-BE49-F238E27FC236}">
                <a16:creationId xmlns:a16="http://schemas.microsoft.com/office/drawing/2014/main" id="{5554D1BC-0FB2-8440-B19E-4468DD580C8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6973" name="Rectangle 2">
              <a:extLst>
                <a:ext uri="{FF2B5EF4-FFF2-40B4-BE49-F238E27FC236}">
                  <a16:creationId xmlns:a16="http://schemas.microsoft.com/office/drawing/2014/main" id="{4C0E4F49-C6A9-BA4B-8C88-7ACA45E59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6974" name="Rectangle 3">
              <a:extLst>
                <a:ext uri="{FF2B5EF4-FFF2-40B4-BE49-F238E27FC236}">
                  <a16:creationId xmlns:a16="http://schemas.microsoft.com/office/drawing/2014/main" id="{B536156F-72E5-C04A-B14D-3C0E083BB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6963" name="Rectangle 4">
            <a:extLst>
              <a:ext uri="{FF2B5EF4-FFF2-40B4-BE49-F238E27FC236}">
                <a16:creationId xmlns:a16="http://schemas.microsoft.com/office/drawing/2014/main" id="{4BA61827-0C61-944F-85B3-9C6173AA8061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6964" name="Picture 5">
            <a:extLst>
              <a:ext uri="{FF2B5EF4-FFF2-40B4-BE49-F238E27FC236}">
                <a16:creationId xmlns:a16="http://schemas.microsoft.com/office/drawing/2014/main" id="{1FF554E4-D2B1-E84D-AF64-3C47FABB5E3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5" name="Rectangle 6">
            <a:extLst>
              <a:ext uri="{FF2B5EF4-FFF2-40B4-BE49-F238E27FC236}">
                <a16:creationId xmlns:a16="http://schemas.microsoft.com/office/drawing/2014/main" id="{EEA92C68-6FBA-014A-8834-FAA6101851BC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6966" name="Text Box 7">
            <a:extLst>
              <a:ext uri="{FF2B5EF4-FFF2-40B4-BE49-F238E27FC236}">
                <a16:creationId xmlns:a16="http://schemas.microsoft.com/office/drawing/2014/main" id="{4C9B4671-FE56-CC4C-A813-3D9F8675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429F522-143A-1C41-AA76-936F4A16EE0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93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96967" name="Picture 8">
            <a:extLst>
              <a:ext uri="{FF2B5EF4-FFF2-40B4-BE49-F238E27FC236}">
                <a16:creationId xmlns:a16="http://schemas.microsoft.com/office/drawing/2014/main" id="{10420098-B92C-4840-AFF1-7BF36D34AC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54300"/>
            <a:ext cx="367665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8" name="Rectangle 9">
            <a:extLst>
              <a:ext uri="{FF2B5EF4-FFF2-40B4-BE49-F238E27FC236}">
                <a16:creationId xmlns:a16="http://schemas.microsoft.com/office/drawing/2014/main" id="{4992FB65-A65D-D547-B791-7D88D3D27640}"/>
              </a:ext>
            </a:extLst>
          </p:cNvPr>
          <p:cNvSpPr>
            <a:spLocks/>
          </p:cNvSpPr>
          <p:nvPr/>
        </p:nvSpPr>
        <p:spPr bwMode="auto">
          <a:xfrm>
            <a:off x="914400" y="1143000"/>
            <a:ext cx="73882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Contemporary Scandinavian bathroom design</a:t>
            </a:r>
          </a:p>
          <a:p>
            <a:pPr eaLnBrk="1" hangingPunct="1"/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using vacuum toilets</a:t>
            </a:r>
          </a:p>
        </p:txBody>
      </p:sp>
      <p:pic>
        <p:nvPicPr>
          <p:cNvPr id="296969" name="Picture 10">
            <a:extLst>
              <a:ext uri="{FF2B5EF4-FFF2-40B4-BE49-F238E27FC236}">
                <a16:creationId xmlns:a16="http://schemas.microsoft.com/office/drawing/2014/main" id="{E568C841-A7FF-BA4B-8B70-819A4349AB2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175" y="27527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0" name="Rectangle 11">
            <a:extLst>
              <a:ext uri="{FF2B5EF4-FFF2-40B4-BE49-F238E27FC236}">
                <a16:creationId xmlns:a16="http://schemas.microsoft.com/office/drawing/2014/main" id="{4A2EE418-49E3-AC44-A1D7-1F1C9D7CB94D}"/>
              </a:ext>
            </a:extLst>
          </p:cNvPr>
          <p:cNvSpPr>
            <a:spLocks/>
          </p:cNvSpPr>
          <p:nvPr/>
        </p:nvSpPr>
        <p:spPr bwMode="auto">
          <a:xfrm>
            <a:off x="7048500" y="6210300"/>
            <a:ext cx="184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</a:rPr>
              <a:t>Photos: P.D. Jenssen</a:t>
            </a:r>
          </a:p>
        </p:txBody>
      </p:sp>
      <p:sp>
        <p:nvSpPr>
          <p:cNvPr id="296971" name="Rectangle 12">
            <a:extLst>
              <a:ext uri="{FF2B5EF4-FFF2-40B4-BE49-F238E27FC236}">
                <a16:creationId xmlns:a16="http://schemas.microsoft.com/office/drawing/2014/main" id="{A948CE8B-57B1-F94D-BC0D-BEE38E21D173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an option for the Arctic ?</a:t>
            </a:r>
          </a:p>
        </p:txBody>
      </p:sp>
      <p:sp>
        <p:nvSpPr>
          <p:cNvPr id="296972" name="Rectangle 13">
            <a:extLst>
              <a:ext uri="{FF2B5EF4-FFF2-40B4-BE49-F238E27FC236}">
                <a16:creationId xmlns:a16="http://schemas.microsoft.com/office/drawing/2014/main" id="{13B3DD6A-C175-794D-850D-35F0430B42B2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C6C80C59-348D-C545-9DC3-EF1470BC3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7F6271C-D007-1D4C-9D78-D20065A58750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97987" name="Picture 1">
            <a:extLst>
              <a:ext uri="{FF2B5EF4-FFF2-40B4-BE49-F238E27FC236}">
                <a16:creationId xmlns:a16="http://schemas.microsoft.com/office/drawing/2014/main" id="{2DD378CF-5B16-6F4E-8CA7-83584A7E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889125"/>
            <a:ext cx="6223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988" name="Group 2">
            <a:extLst>
              <a:ext uri="{FF2B5EF4-FFF2-40B4-BE49-F238E27FC236}">
                <a16:creationId xmlns:a16="http://schemas.microsoft.com/office/drawing/2014/main" id="{D6574F95-5B60-0448-AD64-9D93AC05B8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7998" name="Rectangle 3">
              <a:extLst>
                <a:ext uri="{FF2B5EF4-FFF2-40B4-BE49-F238E27FC236}">
                  <a16:creationId xmlns:a16="http://schemas.microsoft.com/office/drawing/2014/main" id="{90DF29C6-9906-BB4E-BB5E-9ED650BF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7999" name="Rectangle 4">
              <a:extLst>
                <a:ext uri="{FF2B5EF4-FFF2-40B4-BE49-F238E27FC236}">
                  <a16:creationId xmlns:a16="http://schemas.microsoft.com/office/drawing/2014/main" id="{54946607-D65E-894A-8E98-550702FFF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7989" name="Rectangle 5">
            <a:extLst>
              <a:ext uri="{FF2B5EF4-FFF2-40B4-BE49-F238E27FC236}">
                <a16:creationId xmlns:a16="http://schemas.microsoft.com/office/drawing/2014/main" id="{BA2C73CE-9C68-DE47-B711-D8E1BAD6D3D3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7990" name="Picture 6">
            <a:extLst>
              <a:ext uri="{FF2B5EF4-FFF2-40B4-BE49-F238E27FC236}">
                <a16:creationId xmlns:a16="http://schemas.microsoft.com/office/drawing/2014/main" id="{D8E72A37-CEFE-414B-AB3E-490419D73D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1" name="Rectangle 7">
            <a:extLst>
              <a:ext uri="{FF2B5EF4-FFF2-40B4-BE49-F238E27FC236}">
                <a16:creationId xmlns:a16="http://schemas.microsoft.com/office/drawing/2014/main" id="{170232BF-392C-AC4A-A1D3-D5222D49D1AA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7992" name="Text Box 8">
            <a:extLst>
              <a:ext uri="{FF2B5EF4-FFF2-40B4-BE49-F238E27FC236}">
                <a16:creationId xmlns:a16="http://schemas.microsoft.com/office/drawing/2014/main" id="{7B2A39D6-C1C2-5346-A593-E7E72F32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21ED6C0A-404B-A048-90F2-6F6372BEE97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94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7993" name="Rectangle 9">
            <a:extLst>
              <a:ext uri="{FF2B5EF4-FFF2-40B4-BE49-F238E27FC236}">
                <a16:creationId xmlns:a16="http://schemas.microsoft.com/office/drawing/2014/main" id="{800F54A8-9B39-B240-AFCC-8CA976B24F6D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97994" name="Rectangle 10">
            <a:extLst>
              <a:ext uri="{FF2B5EF4-FFF2-40B4-BE49-F238E27FC236}">
                <a16:creationId xmlns:a16="http://schemas.microsoft.com/office/drawing/2014/main" id="{05647A99-58CA-CA43-B411-14D60723A825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297995" name="Rectangle 11">
            <a:extLst>
              <a:ext uri="{FF2B5EF4-FFF2-40B4-BE49-F238E27FC236}">
                <a16:creationId xmlns:a16="http://schemas.microsoft.com/office/drawing/2014/main" id="{AD4ED1D3-7B71-8243-B430-8D71114398E3}"/>
              </a:ext>
            </a:extLst>
          </p:cNvPr>
          <p:cNvSpPr>
            <a:spLocks/>
          </p:cNvSpPr>
          <p:nvPr/>
        </p:nvSpPr>
        <p:spPr bwMode="auto">
          <a:xfrm>
            <a:off x="1727200" y="51689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297996" name="Rectangle 12">
            <a:extLst>
              <a:ext uri="{FF2B5EF4-FFF2-40B4-BE49-F238E27FC236}">
                <a16:creationId xmlns:a16="http://schemas.microsoft.com/office/drawing/2014/main" id="{269890A4-D5DC-174C-BC12-4A34235D94E7}"/>
              </a:ext>
            </a:extLst>
          </p:cNvPr>
          <p:cNvSpPr>
            <a:spLocks/>
          </p:cNvSpPr>
          <p:nvPr/>
        </p:nvSpPr>
        <p:spPr bwMode="auto">
          <a:xfrm>
            <a:off x="3441700" y="37592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297997" name="Line 13">
            <a:extLst>
              <a:ext uri="{FF2B5EF4-FFF2-40B4-BE49-F238E27FC236}">
                <a16:creationId xmlns:a16="http://schemas.microsoft.com/office/drawing/2014/main" id="{DFA780E6-1878-E047-A761-E589DA1FD6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1600" y="2590800"/>
            <a:ext cx="711200" cy="25558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14B15D7A-2B31-2E4B-A807-AEBAEB43CA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D17CDCB-1A26-494D-9CA8-E548E47C58CF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299011" name="Picture 1">
            <a:extLst>
              <a:ext uri="{FF2B5EF4-FFF2-40B4-BE49-F238E27FC236}">
                <a16:creationId xmlns:a16="http://schemas.microsoft.com/office/drawing/2014/main" id="{3FB1F3A3-AF6E-CD49-AE39-4C472A8B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2" name="Picture 2">
            <a:extLst>
              <a:ext uri="{FF2B5EF4-FFF2-40B4-BE49-F238E27FC236}">
                <a16:creationId xmlns:a16="http://schemas.microsoft.com/office/drawing/2014/main" id="{74B2C97C-F33E-2F44-AC08-BE56BFD6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3">
            <a:extLst>
              <a:ext uri="{FF2B5EF4-FFF2-40B4-BE49-F238E27FC236}">
                <a16:creationId xmlns:a16="http://schemas.microsoft.com/office/drawing/2014/main" id="{9157C5A5-AA14-7040-8F75-AFB57451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9014" name="Group 4">
            <a:extLst>
              <a:ext uri="{FF2B5EF4-FFF2-40B4-BE49-F238E27FC236}">
                <a16:creationId xmlns:a16="http://schemas.microsoft.com/office/drawing/2014/main" id="{BA83C7A3-9E5D-C64E-A0C2-70EF0E52097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299027" name="Rectangle 5">
              <a:extLst>
                <a:ext uri="{FF2B5EF4-FFF2-40B4-BE49-F238E27FC236}">
                  <a16:creationId xmlns:a16="http://schemas.microsoft.com/office/drawing/2014/main" id="{D51CD3CC-8CA9-014D-9C13-824B4246E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299028" name="Rectangle 6">
              <a:extLst>
                <a:ext uri="{FF2B5EF4-FFF2-40B4-BE49-F238E27FC236}">
                  <a16:creationId xmlns:a16="http://schemas.microsoft.com/office/drawing/2014/main" id="{74BB0D2E-E93A-9840-896F-AC819264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299015" name="Rectangle 7">
            <a:extLst>
              <a:ext uri="{FF2B5EF4-FFF2-40B4-BE49-F238E27FC236}">
                <a16:creationId xmlns:a16="http://schemas.microsoft.com/office/drawing/2014/main" id="{5B888267-7CF8-864A-BCBE-79EFC7BA556B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299016" name="Picture 8">
            <a:extLst>
              <a:ext uri="{FF2B5EF4-FFF2-40B4-BE49-F238E27FC236}">
                <a16:creationId xmlns:a16="http://schemas.microsoft.com/office/drawing/2014/main" id="{7A6F8188-AB63-4545-883F-EC60C6B38D9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7" name="Rectangle 9">
            <a:extLst>
              <a:ext uri="{FF2B5EF4-FFF2-40B4-BE49-F238E27FC236}">
                <a16:creationId xmlns:a16="http://schemas.microsoft.com/office/drawing/2014/main" id="{A9D99C9A-08E2-7947-A92D-1794BDA79934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299018" name="Text Box 10">
            <a:extLst>
              <a:ext uri="{FF2B5EF4-FFF2-40B4-BE49-F238E27FC236}">
                <a16:creationId xmlns:a16="http://schemas.microsoft.com/office/drawing/2014/main" id="{46BE7638-52A7-1646-B063-C84E388C4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8E73ED21-54A2-AF48-9634-3DD943D3A51A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95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99019" name="Rectangle 11">
            <a:extLst>
              <a:ext uri="{FF2B5EF4-FFF2-40B4-BE49-F238E27FC236}">
                <a16:creationId xmlns:a16="http://schemas.microsoft.com/office/drawing/2014/main" id="{96EA4C14-B35C-1744-B87F-392F307DF401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299020" name="Rectangle 12">
            <a:extLst>
              <a:ext uri="{FF2B5EF4-FFF2-40B4-BE49-F238E27FC236}">
                <a16:creationId xmlns:a16="http://schemas.microsoft.com/office/drawing/2014/main" id="{D26EBEDB-BDD7-9C48-83B2-4D6C1FC6B355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299021" name="Rectangle 13">
            <a:extLst>
              <a:ext uri="{FF2B5EF4-FFF2-40B4-BE49-F238E27FC236}">
                <a16:creationId xmlns:a16="http://schemas.microsoft.com/office/drawing/2014/main" id="{D65E40B3-9507-A544-B596-86005B42935C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299022" name="Rectangle 14">
            <a:extLst>
              <a:ext uri="{FF2B5EF4-FFF2-40B4-BE49-F238E27FC236}">
                <a16:creationId xmlns:a16="http://schemas.microsoft.com/office/drawing/2014/main" id="{CC4C582B-7066-D74D-9127-0CFC2B3444CC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299023" name="Line 15">
            <a:extLst>
              <a:ext uri="{FF2B5EF4-FFF2-40B4-BE49-F238E27FC236}">
                <a16:creationId xmlns:a16="http://schemas.microsoft.com/office/drawing/2014/main" id="{215264F6-2B3D-5044-95D2-6A6AF26C5D8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943475" y="3419475"/>
            <a:ext cx="2201863" cy="49212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024" name="Rectangle 16">
            <a:extLst>
              <a:ext uri="{FF2B5EF4-FFF2-40B4-BE49-F238E27FC236}">
                <a16:creationId xmlns:a16="http://schemas.microsoft.com/office/drawing/2014/main" id="{77012FAB-0BF3-4F4D-8E67-8246A2B6F599}"/>
              </a:ext>
            </a:extLst>
          </p:cNvPr>
          <p:cNvSpPr>
            <a:spLocks/>
          </p:cNvSpPr>
          <p:nvPr/>
        </p:nvSpPr>
        <p:spPr bwMode="auto">
          <a:xfrm>
            <a:off x="1346200" y="4876800"/>
            <a:ext cx="1781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Low flush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gravity toilet</a:t>
            </a:r>
          </a:p>
        </p:txBody>
      </p:sp>
      <p:sp>
        <p:nvSpPr>
          <p:cNvPr id="299025" name="Rectangle 17">
            <a:extLst>
              <a:ext uri="{FF2B5EF4-FFF2-40B4-BE49-F238E27FC236}">
                <a16:creationId xmlns:a16="http://schemas.microsoft.com/office/drawing/2014/main" id="{5D148390-DE0E-ED48-850E-19D0594EF255}"/>
              </a:ext>
            </a:extLst>
          </p:cNvPr>
          <p:cNvSpPr>
            <a:spLocks/>
          </p:cNvSpPr>
          <p:nvPr/>
        </p:nvSpPr>
        <p:spPr bwMode="auto">
          <a:xfrm>
            <a:off x="3797300" y="4826000"/>
            <a:ext cx="19669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Insulated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underground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holding tank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with heating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cable</a:t>
            </a:r>
          </a:p>
        </p:txBody>
      </p:sp>
      <p:sp>
        <p:nvSpPr>
          <p:cNvPr id="299026" name="Rectangle 18">
            <a:extLst>
              <a:ext uri="{FF2B5EF4-FFF2-40B4-BE49-F238E27FC236}">
                <a16:creationId xmlns:a16="http://schemas.microsoft.com/office/drawing/2014/main" id="{F5BE7C40-F633-6F43-AEE7-D71FF28D25BA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45D2ED98-F6D8-3240-9BC8-854E92692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61A5BCE-2AB4-1A47-8BA4-54D971C95ACC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0035" name="Picture 1">
            <a:extLst>
              <a:ext uri="{FF2B5EF4-FFF2-40B4-BE49-F238E27FC236}">
                <a16:creationId xmlns:a16="http://schemas.microsoft.com/office/drawing/2014/main" id="{8A683E15-24C6-9746-A1EE-C7BC16B9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6" name="Picture 2">
            <a:extLst>
              <a:ext uri="{FF2B5EF4-FFF2-40B4-BE49-F238E27FC236}">
                <a16:creationId xmlns:a16="http://schemas.microsoft.com/office/drawing/2014/main" id="{10D702D3-F5E5-C84D-84AA-74AF2C2A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3">
            <a:extLst>
              <a:ext uri="{FF2B5EF4-FFF2-40B4-BE49-F238E27FC236}">
                <a16:creationId xmlns:a16="http://schemas.microsoft.com/office/drawing/2014/main" id="{F2DC663B-C92B-2448-952F-C1883AA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0038" name="Group 4">
            <a:extLst>
              <a:ext uri="{FF2B5EF4-FFF2-40B4-BE49-F238E27FC236}">
                <a16:creationId xmlns:a16="http://schemas.microsoft.com/office/drawing/2014/main" id="{3711D0F1-EE6A-1944-AD59-55C0FF2D4F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0053" name="Rectangle 5">
              <a:extLst>
                <a:ext uri="{FF2B5EF4-FFF2-40B4-BE49-F238E27FC236}">
                  <a16:creationId xmlns:a16="http://schemas.microsoft.com/office/drawing/2014/main" id="{7B766045-6C71-F34D-B794-AAE0404E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0054" name="Rectangle 6">
              <a:extLst>
                <a:ext uri="{FF2B5EF4-FFF2-40B4-BE49-F238E27FC236}">
                  <a16:creationId xmlns:a16="http://schemas.microsoft.com/office/drawing/2014/main" id="{306FA4D0-726E-5849-942F-F9AF4EF1E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0039" name="Rectangle 7">
            <a:extLst>
              <a:ext uri="{FF2B5EF4-FFF2-40B4-BE49-F238E27FC236}">
                <a16:creationId xmlns:a16="http://schemas.microsoft.com/office/drawing/2014/main" id="{CB722B4A-DE81-9140-8C99-CAB9B0DC0C6A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0040" name="Picture 8">
            <a:extLst>
              <a:ext uri="{FF2B5EF4-FFF2-40B4-BE49-F238E27FC236}">
                <a16:creationId xmlns:a16="http://schemas.microsoft.com/office/drawing/2014/main" id="{0CF010E5-534F-574C-97B6-720CEA4A756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41" name="Rectangle 9">
            <a:extLst>
              <a:ext uri="{FF2B5EF4-FFF2-40B4-BE49-F238E27FC236}">
                <a16:creationId xmlns:a16="http://schemas.microsoft.com/office/drawing/2014/main" id="{8EC888C5-B466-D146-9FA0-D7602ABDE513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0042" name="Text Box 10">
            <a:extLst>
              <a:ext uri="{FF2B5EF4-FFF2-40B4-BE49-F238E27FC236}">
                <a16:creationId xmlns:a16="http://schemas.microsoft.com/office/drawing/2014/main" id="{079D383F-6BA4-7746-9B26-59123EF2C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05ED7E45-2A31-114A-9103-3BF969517C4E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96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0043" name="Rectangle 11">
            <a:extLst>
              <a:ext uri="{FF2B5EF4-FFF2-40B4-BE49-F238E27FC236}">
                <a16:creationId xmlns:a16="http://schemas.microsoft.com/office/drawing/2014/main" id="{CEF66E60-0DD7-C842-9914-AB6B345B8838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0044" name="Rectangle 12">
            <a:extLst>
              <a:ext uri="{FF2B5EF4-FFF2-40B4-BE49-F238E27FC236}">
                <a16:creationId xmlns:a16="http://schemas.microsoft.com/office/drawing/2014/main" id="{B89D5621-0A1E-F340-BC90-EE49F6CE0419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300045" name="Rectangle 13">
            <a:extLst>
              <a:ext uri="{FF2B5EF4-FFF2-40B4-BE49-F238E27FC236}">
                <a16:creationId xmlns:a16="http://schemas.microsoft.com/office/drawing/2014/main" id="{B0EB3C4C-EC5C-0646-90AB-03580881A37D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300046" name="Rectangle 14">
            <a:extLst>
              <a:ext uri="{FF2B5EF4-FFF2-40B4-BE49-F238E27FC236}">
                <a16:creationId xmlns:a16="http://schemas.microsoft.com/office/drawing/2014/main" id="{CDAF4F5F-6FE5-D141-87FD-87639D410D20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300047" name="Rectangle 15">
            <a:extLst>
              <a:ext uri="{FF2B5EF4-FFF2-40B4-BE49-F238E27FC236}">
                <a16:creationId xmlns:a16="http://schemas.microsoft.com/office/drawing/2014/main" id="{6B1C981E-F18A-724F-B8F3-A6A6FE58C6FF}"/>
              </a:ext>
            </a:extLst>
          </p:cNvPr>
          <p:cNvSpPr>
            <a:spLocks/>
          </p:cNvSpPr>
          <p:nvPr/>
        </p:nvSpPr>
        <p:spPr bwMode="auto">
          <a:xfrm>
            <a:off x="1346200" y="4876800"/>
            <a:ext cx="1781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Low flush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gravity toilet</a:t>
            </a:r>
          </a:p>
        </p:txBody>
      </p:sp>
      <p:sp>
        <p:nvSpPr>
          <p:cNvPr id="300048" name="Rectangle 16">
            <a:extLst>
              <a:ext uri="{FF2B5EF4-FFF2-40B4-BE49-F238E27FC236}">
                <a16:creationId xmlns:a16="http://schemas.microsoft.com/office/drawing/2014/main" id="{61BA4632-6A68-A946-B52B-A6D7345F2739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  <p:pic>
        <p:nvPicPr>
          <p:cNvPr id="300049" name="Picture 17">
            <a:extLst>
              <a:ext uri="{FF2B5EF4-FFF2-40B4-BE49-F238E27FC236}">
                <a16:creationId xmlns:a16="http://schemas.microsoft.com/office/drawing/2014/main" id="{BE46657A-1DCA-C446-A823-4560FCAE143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851400"/>
            <a:ext cx="2260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50" name="Line 18">
            <a:extLst>
              <a:ext uri="{FF2B5EF4-FFF2-40B4-BE49-F238E27FC236}">
                <a16:creationId xmlns:a16="http://schemas.microsoft.com/office/drawing/2014/main" id="{61136A79-0111-5240-B9D9-BC16B96668D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13600" y="4029075"/>
            <a:ext cx="439738" cy="167640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051" name="Line 19">
            <a:extLst>
              <a:ext uri="{FF2B5EF4-FFF2-40B4-BE49-F238E27FC236}">
                <a16:creationId xmlns:a16="http://schemas.microsoft.com/office/drawing/2014/main" id="{F3482AE1-792C-514C-AE0E-8FC1AEF4D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9600" y="6146800"/>
            <a:ext cx="681038" cy="317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052" name="Rectangle 20">
            <a:extLst>
              <a:ext uri="{FF2B5EF4-FFF2-40B4-BE49-F238E27FC236}">
                <a16:creationId xmlns:a16="http://schemas.microsoft.com/office/drawing/2014/main" id="{638C4EDE-C7F7-A344-BAB0-30B0074F0FE3}"/>
              </a:ext>
            </a:extLst>
          </p:cNvPr>
          <p:cNvSpPr>
            <a:spLocks/>
          </p:cNvSpPr>
          <p:nvPr/>
        </p:nvSpPr>
        <p:spPr bwMode="auto">
          <a:xfrm>
            <a:off x="5067300" y="5829300"/>
            <a:ext cx="4333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7961F1A-B233-4A47-A5D6-F907804DD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D157A82A-97E2-1641-B8C9-3E35B8927759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1059" name="Picture 1">
            <a:extLst>
              <a:ext uri="{FF2B5EF4-FFF2-40B4-BE49-F238E27FC236}">
                <a16:creationId xmlns:a16="http://schemas.microsoft.com/office/drawing/2014/main" id="{4CE9A717-FDE7-E54E-A30B-3706D32D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0" name="Picture 2">
            <a:extLst>
              <a:ext uri="{FF2B5EF4-FFF2-40B4-BE49-F238E27FC236}">
                <a16:creationId xmlns:a16="http://schemas.microsoft.com/office/drawing/2014/main" id="{80C24263-868E-E54B-A0D4-3D1C4940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1" name="Picture 3">
            <a:extLst>
              <a:ext uri="{FF2B5EF4-FFF2-40B4-BE49-F238E27FC236}">
                <a16:creationId xmlns:a16="http://schemas.microsoft.com/office/drawing/2014/main" id="{14891A31-F6E8-AF49-A01A-C92FE289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1062" name="Group 4">
            <a:extLst>
              <a:ext uri="{FF2B5EF4-FFF2-40B4-BE49-F238E27FC236}">
                <a16:creationId xmlns:a16="http://schemas.microsoft.com/office/drawing/2014/main" id="{6069E455-BCDA-ED40-A0C1-2835D8891A1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1077" name="Rectangle 5">
              <a:extLst>
                <a:ext uri="{FF2B5EF4-FFF2-40B4-BE49-F238E27FC236}">
                  <a16:creationId xmlns:a16="http://schemas.microsoft.com/office/drawing/2014/main" id="{98739473-9CEC-8D44-BCBB-B7DCB998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1078" name="Rectangle 6">
              <a:extLst>
                <a:ext uri="{FF2B5EF4-FFF2-40B4-BE49-F238E27FC236}">
                  <a16:creationId xmlns:a16="http://schemas.microsoft.com/office/drawing/2014/main" id="{150BC91A-2A2F-0B49-BFDD-4D306C540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1063" name="Rectangle 7">
            <a:extLst>
              <a:ext uri="{FF2B5EF4-FFF2-40B4-BE49-F238E27FC236}">
                <a16:creationId xmlns:a16="http://schemas.microsoft.com/office/drawing/2014/main" id="{3F0ED929-F7FC-3842-8F13-95B43AD92AB8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1064" name="Picture 8">
            <a:extLst>
              <a:ext uri="{FF2B5EF4-FFF2-40B4-BE49-F238E27FC236}">
                <a16:creationId xmlns:a16="http://schemas.microsoft.com/office/drawing/2014/main" id="{B5650B7B-D68A-5341-8167-1521CDAC3B2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5" name="Rectangle 9">
            <a:extLst>
              <a:ext uri="{FF2B5EF4-FFF2-40B4-BE49-F238E27FC236}">
                <a16:creationId xmlns:a16="http://schemas.microsoft.com/office/drawing/2014/main" id="{A50BE50D-4F70-F340-8479-EEC90941968B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1066" name="Text Box 10">
            <a:extLst>
              <a:ext uri="{FF2B5EF4-FFF2-40B4-BE49-F238E27FC236}">
                <a16:creationId xmlns:a16="http://schemas.microsoft.com/office/drawing/2014/main" id="{0AF5EFFC-D81E-D44F-8F25-687BA3773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1AEDD4B-9572-6541-A36D-EFF4169CCDE6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97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1067" name="Rectangle 11">
            <a:extLst>
              <a:ext uri="{FF2B5EF4-FFF2-40B4-BE49-F238E27FC236}">
                <a16:creationId xmlns:a16="http://schemas.microsoft.com/office/drawing/2014/main" id="{D7323312-D458-084D-B198-08137B5067D3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1068" name="Rectangle 12">
            <a:extLst>
              <a:ext uri="{FF2B5EF4-FFF2-40B4-BE49-F238E27FC236}">
                <a16:creationId xmlns:a16="http://schemas.microsoft.com/office/drawing/2014/main" id="{10F247C8-B3DB-BB4E-8B48-00A157B9C564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301069" name="Rectangle 13">
            <a:extLst>
              <a:ext uri="{FF2B5EF4-FFF2-40B4-BE49-F238E27FC236}">
                <a16:creationId xmlns:a16="http://schemas.microsoft.com/office/drawing/2014/main" id="{7A1388F6-CE87-3645-AF7C-8F73F549BDDC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301070" name="Rectangle 14">
            <a:extLst>
              <a:ext uri="{FF2B5EF4-FFF2-40B4-BE49-F238E27FC236}">
                <a16:creationId xmlns:a16="http://schemas.microsoft.com/office/drawing/2014/main" id="{E5E61C0F-FD3E-F04C-9601-97D7592BE854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301071" name="Rectangle 15">
            <a:extLst>
              <a:ext uri="{FF2B5EF4-FFF2-40B4-BE49-F238E27FC236}">
                <a16:creationId xmlns:a16="http://schemas.microsoft.com/office/drawing/2014/main" id="{3F0B8CF0-CFBA-354D-81A1-2AF50CD42511}"/>
              </a:ext>
            </a:extLst>
          </p:cNvPr>
          <p:cNvSpPr>
            <a:spLocks/>
          </p:cNvSpPr>
          <p:nvPr/>
        </p:nvSpPr>
        <p:spPr bwMode="auto">
          <a:xfrm>
            <a:off x="1346200" y="4876800"/>
            <a:ext cx="1781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Low flush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gravity toilet</a:t>
            </a:r>
          </a:p>
        </p:txBody>
      </p:sp>
      <p:sp>
        <p:nvSpPr>
          <p:cNvPr id="301072" name="Rectangle 16">
            <a:extLst>
              <a:ext uri="{FF2B5EF4-FFF2-40B4-BE49-F238E27FC236}">
                <a16:creationId xmlns:a16="http://schemas.microsoft.com/office/drawing/2014/main" id="{6B1E2F0F-76AD-C848-87EF-313EBAE3348F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  <p:pic>
        <p:nvPicPr>
          <p:cNvPr id="301073" name="Picture 17">
            <a:extLst>
              <a:ext uri="{FF2B5EF4-FFF2-40B4-BE49-F238E27FC236}">
                <a16:creationId xmlns:a16="http://schemas.microsoft.com/office/drawing/2014/main" id="{33BB0C42-94A1-DF4C-A94B-79B92611394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851400"/>
            <a:ext cx="2260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74" name="Line 18">
            <a:extLst>
              <a:ext uri="{FF2B5EF4-FFF2-40B4-BE49-F238E27FC236}">
                <a16:creationId xmlns:a16="http://schemas.microsoft.com/office/drawing/2014/main" id="{D9D362B5-DB9D-E541-94B0-95540EE5AB2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13600" y="4029075"/>
            <a:ext cx="439738" cy="167640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1075" name="Picture 19">
            <a:extLst>
              <a:ext uri="{FF2B5EF4-FFF2-40B4-BE49-F238E27FC236}">
                <a16:creationId xmlns:a16="http://schemas.microsoft.com/office/drawing/2014/main" id="{D2413871-4061-8F41-B965-88B3E7478BE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902200"/>
            <a:ext cx="22606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76" name="Line 20">
            <a:extLst>
              <a:ext uri="{FF2B5EF4-FFF2-40B4-BE49-F238E27FC236}">
                <a16:creationId xmlns:a16="http://schemas.microsoft.com/office/drawing/2014/main" id="{36F7B967-C927-6F46-85BF-290B812554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075" y="5791200"/>
            <a:ext cx="1617663" cy="21907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D1A12D8C-1EFF-064B-8DF9-E5D116B81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496CBE48-87B1-7B4A-9704-41E3F1271D37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2083" name="Picture 1">
            <a:extLst>
              <a:ext uri="{FF2B5EF4-FFF2-40B4-BE49-F238E27FC236}">
                <a16:creationId xmlns:a16="http://schemas.microsoft.com/office/drawing/2014/main" id="{254BFC0D-D0C4-E744-8083-C8505C88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1138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4" name="Picture 2">
            <a:extLst>
              <a:ext uri="{FF2B5EF4-FFF2-40B4-BE49-F238E27FC236}">
                <a16:creationId xmlns:a16="http://schemas.microsoft.com/office/drawing/2014/main" id="{10F37F79-D24F-BA4F-BD72-372F5106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455738"/>
            <a:ext cx="2222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5" name="Picture 3">
            <a:extLst>
              <a:ext uri="{FF2B5EF4-FFF2-40B4-BE49-F238E27FC236}">
                <a16:creationId xmlns:a16="http://schemas.microsoft.com/office/drawing/2014/main" id="{036211EF-7474-1F40-B3A6-BCE14649F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38913" r="22026" b="36610"/>
          <a:stretch>
            <a:fillRect/>
          </a:stretch>
        </p:blipFill>
        <p:spPr bwMode="auto">
          <a:xfrm>
            <a:off x="6248400" y="2781300"/>
            <a:ext cx="2273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2086" name="Group 4">
            <a:extLst>
              <a:ext uri="{FF2B5EF4-FFF2-40B4-BE49-F238E27FC236}">
                <a16:creationId xmlns:a16="http://schemas.microsoft.com/office/drawing/2014/main" id="{DF65D7F1-19C9-BE4C-AB90-B2E02644982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2101" name="Rectangle 5">
              <a:extLst>
                <a:ext uri="{FF2B5EF4-FFF2-40B4-BE49-F238E27FC236}">
                  <a16:creationId xmlns:a16="http://schemas.microsoft.com/office/drawing/2014/main" id="{94236E1A-0625-2B48-8849-1AD637571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2102" name="Rectangle 6">
              <a:extLst>
                <a:ext uri="{FF2B5EF4-FFF2-40B4-BE49-F238E27FC236}">
                  <a16:creationId xmlns:a16="http://schemas.microsoft.com/office/drawing/2014/main" id="{3C864C21-C243-4B4B-95A7-A20C7337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2087" name="Rectangle 7">
            <a:extLst>
              <a:ext uri="{FF2B5EF4-FFF2-40B4-BE49-F238E27FC236}">
                <a16:creationId xmlns:a16="http://schemas.microsoft.com/office/drawing/2014/main" id="{24E31EBA-CA9C-BA4B-95B9-9B3A5DCDE92A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2088" name="Picture 8">
            <a:extLst>
              <a:ext uri="{FF2B5EF4-FFF2-40B4-BE49-F238E27FC236}">
                <a16:creationId xmlns:a16="http://schemas.microsoft.com/office/drawing/2014/main" id="{0339D477-B67F-644B-B99F-10B931F8C29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9" name="Rectangle 9">
            <a:extLst>
              <a:ext uri="{FF2B5EF4-FFF2-40B4-BE49-F238E27FC236}">
                <a16:creationId xmlns:a16="http://schemas.microsoft.com/office/drawing/2014/main" id="{71CEDC57-45D8-0146-B2EE-65B348BFC6C4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2090" name="Text Box 10">
            <a:extLst>
              <a:ext uri="{FF2B5EF4-FFF2-40B4-BE49-F238E27FC236}">
                <a16:creationId xmlns:a16="http://schemas.microsoft.com/office/drawing/2014/main" id="{EABF3FFD-5965-6547-AC0F-16229CBB5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66D3A961-AB78-2143-9815-9DB225403D4D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98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2091" name="Rectangle 11">
            <a:extLst>
              <a:ext uri="{FF2B5EF4-FFF2-40B4-BE49-F238E27FC236}">
                <a16:creationId xmlns:a16="http://schemas.microsoft.com/office/drawing/2014/main" id="{308093C4-916D-8046-B5A4-D9B7514F37D0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2092" name="Rectangle 12">
            <a:extLst>
              <a:ext uri="{FF2B5EF4-FFF2-40B4-BE49-F238E27FC236}">
                <a16:creationId xmlns:a16="http://schemas.microsoft.com/office/drawing/2014/main" id="{22B94700-7EAE-EE4A-9F4F-705FC608DF1E}"/>
              </a:ext>
            </a:extLst>
          </p:cNvPr>
          <p:cNvSpPr>
            <a:spLocks/>
          </p:cNvSpPr>
          <p:nvPr/>
        </p:nvSpPr>
        <p:spPr bwMode="auto">
          <a:xfrm>
            <a:off x="457200" y="3810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</a:t>
            </a:r>
          </a:p>
        </p:txBody>
      </p:sp>
      <p:sp>
        <p:nvSpPr>
          <p:cNvPr id="302093" name="Rectangle 13">
            <a:extLst>
              <a:ext uri="{FF2B5EF4-FFF2-40B4-BE49-F238E27FC236}">
                <a16:creationId xmlns:a16="http://schemas.microsoft.com/office/drawing/2014/main" id="{0F5A596E-7F1F-7A45-8368-96FA205C89D5}"/>
              </a:ext>
            </a:extLst>
          </p:cNvPr>
          <p:cNvSpPr>
            <a:spLocks/>
          </p:cNvSpPr>
          <p:nvPr/>
        </p:nvSpPr>
        <p:spPr bwMode="auto">
          <a:xfrm>
            <a:off x="9182100" y="5054600"/>
            <a:ext cx="3811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Liquid level warning light</a:t>
            </a:r>
          </a:p>
        </p:txBody>
      </p:sp>
      <p:sp>
        <p:nvSpPr>
          <p:cNvPr id="302094" name="Rectangle 14">
            <a:extLst>
              <a:ext uri="{FF2B5EF4-FFF2-40B4-BE49-F238E27FC236}">
                <a16:creationId xmlns:a16="http://schemas.microsoft.com/office/drawing/2014/main" id="{B6D13D69-E9A6-0B4A-BACE-19EF930CC169}"/>
              </a:ext>
            </a:extLst>
          </p:cNvPr>
          <p:cNvSpPr>
            <a:spLocks/>
          </p:cNvSpPr>
          <p:nvPr/>
        </p:nvSpPr>
        <p:spPr bwMode="auto">
          <a:xfrm>
            <a:off x="9029700" y="3644900"/>
            <a:ext cx="3387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Insulated holding tank</a:t>
            </a:r>
          </a:p>
        </p:txBody>
      </p:sp>
      <p:sp>
        <p:nvSpPr>
          <p:cNvPr id="302095" name="Rectangle 15">
            <a:extLst>
              <a:ext uri="{FF2B5EF4-FFF2-40B4-BE49-F238E27FC236}">
                <a16:creationId xmlns:a16="http://schemas.microsoft.com/office/drawing/2014/main" id="{92B6915A-0E11-7A4F-A124-F57F84415CC4}"/>
              </a:ext>
            </a:extLst>
          </p:cNvPr>
          <p:cNvSpPr>
            <a:spLocks/>
          </p:cNvSpPr>
          <p:nvPr/>
        </p:nvSpPr>
        <p:spPr bwMode="auto">
          <a:xfrm>
            <a:off x="1460500" y="5473700"/>
            <a:ext cx="16446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Blackwater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dewatering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unit</a:t>
            </a:r>
          </a:p>
        </p:txBody>
      </p:sp>
      <p:sp>
        <p:nvSpPr>
          <p:cNvPr id="302096" name="Rectangle 16">
            <a:extLst>
              <a:ext uri="{FF2B5EF4-FFF2-40B4-BE49-F238E27FC236}">
                <a16:creationId xmlns:a16="http://schemas.microsoft.com/office/drawing/2014/main" id="{4888F175-E742-084E-83D4-9F392EC155ED}"/>
              </a:ext>
            </a:extLst>
          </p:cNvPr>
          <p:cNvSpPr>
            <a:spLocks/>
          </p:cNvSpPr>
          <p:nvPr/>
        </p:nvSpPr>
        <p:spPr bwMode="auto">
          <a:xfrm>
            <a:off x="6373813" y="4826000"/>
            <a:ext cx="2239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Quick coupling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for easy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pumping</a:t>
            </a:r>
          </a:p>
        </p:txBody>
      </p:sp>
      <p:pic>
        <p:nvPicPr>
          <p:cNvPr id="302097" name="Picture 17">
            <a:extLst>
              <a:ext uri="{FF2B5EF4-FFF2-40B4-BE49-F238E27FC236}">
                <a16:creationId xmlns:a16="http://schemas.microsoft.com/office/drawing/2014/main" id="{5BFA6914-9243-FD45-BAF1-D5782185F31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851400"/>
            <a:ext cx="2260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98" name="Line 18">
            <a:extLst>
              <a:ext uri="{FF2B5EF4-FFF2-40B4-BE49-F238E27FC236}">
                <a16:creationId xmlns:a16="http://schemas.microsoft.com/office/drawing/2014/main" id="{B276CAD4-C50A-1544-B8E7-A3AA56F01E0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13600" y="4029075"/>
            <a:ext cx="439738" cy="167640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099" name="Picture 19">
            <a:extLst>
              <a:ext uri="{FF2B5EF4-FFF2-40B4-BE49-F238E27FC236}">
                <a16:creationId xmlns:a16="http://schemas.microsoft.com/office/drawing/2014/main" id="{C6F470DF-1BE3-1D4F-A9B2-9E82A3F0C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559300"/>
            <a:ext cx="2744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100" name="Line 20">
            <a:extLst>
              <a:ext uri="{FF2B5EF4-FFF2-40B4-BE49-F238E27FC236}">
                <a16:creationId xmlns:a16="http://schemas.microsoft.com/office/drawing/2014/main" id="{01E70689-C5B9-324C-B02E-10D6230D4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075" y="5791200"/>
            <a:ext cx="1617663" cy="219075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EFEDA29-A3AE-814C-96FF-9C8A06D19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5ABFC6DC-A70D-5E46-AD52-A168AADCAC54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pPr eaLnBrk="1" hangingPunct="1"/>
              <a:t>99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3107" name="Group 1">
            <a:extLst>
              <a:ext uri="{FF2B5EF4-FFF2-40B4-BE49-F238E27FC236}">
                <a16:creationId xmlns:a16="http://schemas.microsoft.com/office/drawing/2014/main" id="{437C2CB2-0677-D645-BF6E-08772192D8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113" cy="6858000"/>
            <a:chOff x="0" y="0"/>
            <a:chExt cx="567" cy="4320"/>
          </a:xfrm>
        </p:grpSpPr>
        <p:sp>
          <p:nvSpPr>
            <p:cNvPr id="303118" name="Rectangle 2">
              <a:extLst>
                <a:ext uri="{FF2B5EF4-FFF2-40B4-BE49-F238E27FC236}">
                  <a16:creationId xmlns:a16="http://schemas.microsoft.com/office/drawing/2014/main" id="{6E90FDF7-DC58-424F-9AD2-432919B5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solidFill>
              <a:srgbClr val="68A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  <p:sp>
          <p:nvSpPr>
            <p:cNvPr id="303119" name="Rectangle 3">
              <a:extLst>
                <a:ext uri="{FF2B5EF4-FFF2-40B4-BE49-F238E27FC236}">
                  <a16:creationId xmlns:a16="http://schemas.microsoft.com/office/drawing/2014/main" id="{AAA4EB5C-1BD0-3D4F-8043-6232CD33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Heiti SC Light" panose="02000000000000000000" pitchFamily="2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nb-NO" altLang="en-US"/>
            </a:p>
          </p:txBody>
        </p:sp>
      </p:grpSp>
      <p:sp>
        <p:nvSpPr>
          <p:cNvPr id="303108" name="Rectangle 4">
            <a:extLst>
              <a:ext uri="{FF2B5EF4-FFF2-40B4-BE49-F238E27FC236}">
                <a16:creationId xmlns:a16="http://schemas.microsoft.com/office/drawing/2014/main" id="{A1A804CE-87A0-1041-8E56-745E9F071884}"/>
              </a:ext>
            </a:extLst>
          </p:cNvPr>
          <p:cNvSpPr>
            <a:spLocks/>
          </p:cNvSpPr>
          <p:nvPr/>
        </p:nvSpPr>
        <p:spPr bwMode="auto">
          <a:xfrm rot="5400000">
            <a:off x="-2121694" y="2539207"/>
            <a:ext cx="4875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NORWEGIAN UNIVERSITY OF LIFE SCIENCES</a:t>
            </a:r>
          </a:p>
        </p:txBody>
      </p:sp>
      <p:pic>
        <p:nvPicPr>
          <p:cNvPr id="303109" name="Picture 5">
            <a:extLst>
              <a:ext uri="{FF2B5EF4-FFF2-40B4-BE49-F238E27FC236}">
                <a16:creationId xmlns:a16="http://schemas.microsoft.com/office/drawing/2014/main" id="{43BD804B-F359-4D46-BB5B-3818CC46ED1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229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Rectangle 6">
            <a:extLst>
              <a:ext uri="{FF2B5EF4-FFF2-40B4-BE49-F238E27FC236}">
                <a16:creationId xmlns:a16="http://schemas.microsoft.com/office/drawing/2014/main" id="{11E097C1-4655-F54B-8F05-71D42ABB3BA2}"/>
              </a:ext>
            </a:extLst>
          </p:cNvPr>
          <p:cNvSpPr>
            <a:spLocks/>
          </p:cNvSpPr>
          <p:nvPr/>
        </p:nvSpPr>
        <p:spPr bwMode="auto">
          <a:xfrm>
            <a:off x="4038600" y="652780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</a:pPr>
            <a:r>
              <a:rPr lang="en-US" altLang="en-US" sz="1100">
                <a:solidFill>
                  <a:srgbClr val="80808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www.umb.no</a:t>
            </a:r>
          </a:p>
        </p:txBody>
      </p:sp>
      <p:sp>
        <p:nvSpPr>
          <p:cNvPr id="303111" name="Text Box 7">
            <a:extLst>
              <a:ext uri="{FF2B5EF4-FFF2-40B4-BE49-F238E27FC236}">
                <a16:creationId xmlns:a16="http://schemas.microsoft.com/office/drawing/2014/main" id="{B63661BB-1184-9044-A70F-8BD5B420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5626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F05B57DA-C032-834E-AF54-AE465FCDDFCB}" type="slidenum">
              <a:rPr lang="en-US" altLang="en-US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99</a:t>
            </a:fld>
            <a:endParaRPr lang="en-US" altLang="en-US" sz="11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03112" name="Picture 8">
            <a:extLst>
              <a:ext uri="{FF2B5EF4-FFF2-40B4-BE49-F238E27FC236}">
                <a16:creationId xmlns:a16="http://schemas.microsoft.com/office/drawing/2014/main" id="{FB38A0F4-F4A9-2842-A9F3-676A1ED1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478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3" name="Rectangle 9">
            <a:extLst>
              <a:ext uri="{FF2B5EF4-FFF2-40B4-BE49-F238E27FC236}">
                <a16:creationId xmlns:a16="http://schemas.microsoft.com/office/drawing/2014/main" id="{EA84FA43-EC0B-BB4A-92F8-96FA9647E99F}"/>
              </a:ext>
            </a:extLst>
          </p:cNvPr>
          <p:cNvSpPr>
            <a:spLocks/>
          </p:cNvSpPr>
          <p:nvPr/>
        </p:nvSpPr>
        <p:spPr bwMode="auto">
          <a:xfrm rot="5400000">
            <a:off x="-1293812" y="2005013"/>
            <a:ext cx="3810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Department of Plant and Environmental Sciences</a:t>
            </a:r>
          </a:p>
        </p:txBody>
      </p:sp>
      <p:sp>
        <p:nvSpPr>
          <p:cNvPr id="303114" name="Rectangle 10">
            <a:extLst>
              <a:ext uri="{FF2B5EF4-FFF2-40B4-BE49-F238E27FC236}">
                <a16:creationId xmlns:a16="http://schemas.microsoft.com/office/drawing/2014/main" id="{7F5B90BD-1121-B34E-9470-6980B6BBD89C}"/>
              </a:ext>
            </a:extLst>
          </p:cNvPr>
          <p:cNvSpPr>
            <a:spLocks/>
          </p:cNvSpPr>
          <p:nvPr/>
        </p:nvSpPr>
        <p:spPr bwMode="auto">
          <a:xfrm>
            <a:off x="1016000" y="469900"/>
            <a:ext cx="830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5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flush toilets – adaption to the Arctic?</a:t>
            </a:r>
          </a:p>
        </p:txBody>
      </p:sp>
      <p:sp>
        <p:nvSpPr>
          <p:cNvPr id="303115" name="Rectangle 11">
            <a:extLst>
              <a:ext uri="{FF2B5EF4-FFF2-40B4-BE49-F238E27FC236}">
                <a16:creationId xmlns:a16="http://schemas.microsoft.com/office/drawing/2014/main" id="{EA2DF169-931E-B741-90F0-D94BD64F48E0}"/>
              </a:ext>
            </a:extLst>
          </p:cNvPr>
          <p:cNvSpPr>
            <a:spLocks/>
          </p:cNvSpPr>
          <p:nvPr/>
        </p:nvSpPr>
        <p:spPr bwMode="auto">
          <a:xfrm>
            <a:off x="3587750" y="952500"/>
            <a:ext cx="7105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Blackwater dewatering unit</a:t>
            </a:r>
          </a:p>
        </p:txBody>
      </p:sp>
      <p:pic>
        <p:nvPicPr>
          <p:cNvPr id="303116" name="Picture 12">
            <a:extLst>
              <a:ext uri="{FF2B5EF4-FFF2-40B4-BE49-F238E27FC236}">
                <a16:creationId xmlns:a16="http://schemas.microsoft.com/office/drawing/2014/main" id="{F75DD12E-4E86-1947-B518-4478B18E715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181100"/>
            <a:ext cx="17700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7" name="Line 13">
            <a:extLst>
              <a:ext uri="{FF2B5EF4-FFF2-40B4-BE49-F238E27FC236}">
                <a16:creationId xmlns:a16="http://schemas.microsoft.com/office/drawing/2014/main" id="{FE4F908C-CEE1-9042-9B91-8D3C0851ADD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657475" y="2268538"/>
            <a:ext cx="2354263" cy="1236662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8A6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D0A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TU_By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TU_Byg">
      <a:majorFont>
        <a:latin typeface="Arial"/>
        <a:ea typeface="Heiti SC Medium"/>
        <a:cs typeface="Heiti SC Medium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8_DTU_By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tandard utformi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66"/>
      </a:accent1>
      <a:accent2>
        <a:srgbClr val="333399"/>
      </a:accent2>
      <a:accent3>
        <a:srgbClr val="FFFFFF"/>
      </a:accent3>
      <a:accent4>
        <a:srgbClr val="000000"/>
      </a:accent4>
      <a:accent5>
        <a:srgbClr val="ADCAB8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-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8A6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D0A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68A63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9D0A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TU_By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TU_Byg">
      <a:majorFont>
        <a:latin typeface="Arial"/>
        <a:ea typeface="Heiti SC Medium"/>
        <a:cs typeface="Heiti SC Medium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9_DTU_By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TU_By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TU_Byg">
      <a:majorFont>
        <a:latin typeface="Arial"/>
        <a:ea typeface="Heiti SC Medium"/>
        <a:cs typeface="Heiti SC Medium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6_DTU_By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DTU_By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TU_Byg">
      <a:majorFont>
        <a:latin typeface="Arial"/>
        <a:ea typeface="Heiti SC Medium"/>
        <a:cs typeface="Heiti SC Medium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5_DTU_By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TU_By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TU_Byg">
      <a:majorFont>
        <a:latin typeface="Arial"/>
        <a:ea typeface="Heiti SC Medium"/>
        <a:cs typeface="Heiti SC Medium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7_DTU_By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- Blank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8A6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D0A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 copy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Default - 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copy 1">
  <a:themeElements>
    <a:clrScheme name="Title &amp; Bullets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copy 3">
  <a:themeElements>
    <a:clrScheme name="Title &amp; Bullets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- Blank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8A6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D0A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 copy 1">
      <a:majorFont>
        <a:latin typeface="Tahoma"/>
        <a:ea typeface="Heiti SC Light"/>
        <a:cs typeface="Heiti SC Light"/>
      </a:majorFont>
      <a:minorFont>
        <a:latin typeface="Tahom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Default - Blank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Pages>0</Pages>
  <Words>3983</Words>
  <Characters>0</Characters>
  <Application>Microsoft Macintosh PowerPoint</Application>
  <PresentationFormat>On-screen Show (4:3)</PresentationFormat>
  <Lines>0</Lines>
  <Paragraphs>1013</Paragraphs>
  <Slides>118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52" baseType="lpstr">
      <vt:lpstr>Arial</vt:lpstr>
      <vt:lpstr>Heiti SC Light</vt:lpstr>
      <vt:lpstr>Tahoma</vt:lpstr>
      <vt:lpstr>Webdings</vt:lpstr>
      <vt:lpstr>ＭＳ Ｐゴシック</vt:lpstr>
      <vt:lpstr>Heiti SC Medium</vt:lpstr>
      <vt:lpstr>Verdana</vt:lpstr>
      <vt:lpstr>Times New Roman</vt:lpstr>
      <vt:lpstr>ヒラギノ明朝 ProN W6</vt:lpstr>
      <vt:lpstr>Lucida Grande</vt:lpstr>
      <vt:lpstr>ヒラギノ角ゴ ProN W6</vt:lpstr>
      <vt:lpstr>Trebuchet MS</vt:lpstr>
      <vt:lpstr>Wingdings</vt:lpstr>
      <vt:lpstr>ヒラギノ角ゴ ProN W3</vt:lpstr>
      <vt:lpstr>Times</vt:lpstr>
      <vt:lpstr>Comic Sans MS</vt:lpstr>
      <vt:lpstr>Frutiger 55 Roman</vt:lpstr>
      <vt:lpstr>Title &amp; Bullets</vt:lpstr>
      <vt:lpstr>5_DTU_Byg</vt:lpstr>
      <vt:lpstr>7_DTU_Byg</vt:lpstr>
      <vt:lpstr>2_Blank Presentation</vt:lpstr>
      <vt:lpstr>Default - Blank copy</vt:lpstr>
      <vt:lpstr>Title &amp; Bullets copy</vt:lpstr>
      <vt:lpstr>Title &amp; Bullets copy 1</vt:lpstr>
      <vt:lpstr>Title &amp; Bullets copy 3</vt:lpstr>
      <vt:lpstr>Default - Blank copy 1</vt:lpstr>
      <vt:lpstr>Default - Title and Content</vt:lpstr>
      <vt:lpstr>8_DTU_Byg</vt:lpstr>
      <vt:lpstr>Standard utforming</vt:lpstr>
      <vt:lpstr>Default - Blank</vt:lpstr>
      <vt:lpstr>1_Blank Presentation</vt:lpstr>
      <vt:lpstr>9_DTU_Byg</vt:lpstr>
      <vt:lpstr>6_DTU_Byg</vt:lpstr>
      <vt:lpstr>Microsoft Graph Chart</vt:lpstr>
      <vt:lpstr>PowerPoint Presentation</vt:lpstr>
      <vt:lpstr>PowerPoint Presentation</vt:lpstr>
      <vt:lpstr>Large areas - extremely low population density</vt:lpstr>
      <vt:lpstr>PowerPoint Presentation</vt:lpstr>
      <vt:lpstr>PowerPoint Presentation</vt:lpstr>
      <vt:lpstr>PowerPoint Presentation</vt:lpstr>
      <vt:lpstr>PowerPoint Presentation</vt:lpstr>
      <vt:lpstr>Wastewater handling in Greenland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Handling of wastewater in the Arctic</vt:lpstr>
      <vt:lpstr>Wastewater transport in the arctic is challenging Piping systems</vt:lpstr>
      <vt:lpstr>Wastewater handling in Greenland</vt:lpstr>
      <vt:lpstr>PowerPoint Presentation</vt:lpstr>
      <vt:lpstr>PowerPoint Presentation</vt:lpstr>
      <vt:lpstr>Handling of wastewater in the Arctic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Solutions to the sanitary challenges </vt:lpstr>
      <vt:lpstr>Solutions to the sanitary challenges </vt:lpstr>
      <vt:lpstr>PowerPoint Presentation</vt:lpstr>
      <vt:lpstr>PowerPoint Presentation</vt:lpstr>
      <vt:lpstr>PowerPoint Presentation</vt:lpstr>
      <vt:lpstr>PowerPoint Presentation</vt:lpstr>
      <vt:lpstr>Solutions to the sanitary challenges </vt:lpstr>
      <vt:lpstr>PowerPoint Presentation</vt:lpstr>
      <vt:lpstr>PowerPoint Presentation</vt:lpstr>
      <vt:lpstr>Drip irrigation</vt:lpstr>
      <vt:lpstr>Drip irrigation</vt:lpstr>
      <vt:lpstr>PowerPoint Presentation</vt:lpstr>
      <vt:lpstr>PowerPoint Presentation</vt:lpstr>
      <vt:lpstr>PowerPoint Presentation</vt:lpstr>
      <vt:lpstr>Buried soil infiltration systems - design types </vt:lpstr>
      <vt:lpstr>PowerPoint Presentation</vt:lpstr>
      <vt:lpstr>PowerPoint Presentation</vt:lpstr>
      <vt:lpstr>PowerPoint Presentation</vt:lpstr>
      <vt:lpstr>Constructed wetland/Filterbed</vt:lpstr>
      <vt:lpstr>PowerPoint Presentation</vt:lpstr>
      <vt:lpstr>PowerPoint Presentation</vt:lpstr>
      <vt:lpstr>Constructed wetland/Filterbed - verdict</vt:lpstr>
      <vt:lpstr>PowerPoint Presentation</vt:lpstr>
      <vt:lpstr>Sewage lagoons/ponds</vt:lpstr>
      <vt:lpstr>Sewage lagoons - pond systems</vt:lpstr>
      <vt:lpstr>PowerPoint Presentation</vt:lpstr>
      <vt:lpstr>Package treatment plants - downsized conventional systems</vt:lpstr>
      <vt:lpstr>Package treatment plant - Sisimiut</vt:lpstr>
      <vt:lpstr>Package treatment plant - Sisimiut</vt:lpstr>
      <vt:lpstr>PowerPoint Presentation</vt:lpstr>
      <vt:lpstr>Package treatment plant - Sisimiut</vt:lpstr>
      <vt:lpstr>Package treatment systems</vt:lpstr>
      <vt:lpstr>Solutions to the sanitary challenges </vt:lpstr>
      <vt:lpstr>PowerPoint Presentation</vt:lpstr>
      <vt:lpstr>PowerPoint Presentation</vt:lpstr>
      <vt:lpstr>Source separation - toilet options</vt:lpstr>
      <vt:lpstr>Source separation - toilet options</vt:lpstr>
      <vt:lpstr>  Contribution from the toilet  *  90 % of  N *  80 % of  P *  80 % of  K * 40-75 % of org. matter  *  Majority of the pathogens    </vt:lpstr>
      <vt:lpstr>Contribution from the toilet  6 - 20 liters per flush !  20 - 40% of the  total water use !    </vt:lpstr>
      <vt:lpstr>Future toilet types (commercially available today)</vt:lpstr>
      <vt:lpstr>Future toilet types (commercially available today)</vt:lpstr>
      <vt:lpstr>PowerPoint Presentation</vt:lpstr>
      <vt:lpstr>Incinerating toilets</vt:lpstr>
      <vt:lpstr>PowerPoint Presentation</vt:lpstr>
      <vt:lpstr>PowerPoint Presentation</vt:lpstr>
      <vt:lpstr>Future toilet types (commercially available today)</vt:lpstr>
      <vt:lpstr>Composting toilet at roadside facility - Sweden</vt:lpstr>
      <vt:lpstr>Composting toilet system - removable compartments</vt:lpstr>
      <vt:lpstr>Composting toilet at roadside facility - Sweden</vt:lpstr>
      <vt:lpstr>Composting toilet - bathroom design</vt:lpstr>
      <vt:lpstr>Composting toilets - design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Future toilet types (commercially available today)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Kildesep prinsipp</vt:lpstr>
      <vt:lpstr>Source separation - greywater </vt:lpstr>
      <vt:lpstr>PowerPoint Presentation</vt:lpstr>
      <vt:lpstr>Compact greywater treatment system</vt:lpstr>
      <vt:lpstr>PowerPoint Presentation</vt:lpstr>
      <vt:lpstr>PowerPoint Presentation</vt:lpstr>
      <vt:lpstr>PowerPoint Presentation</vt:lpstr>
      <vt:lpstr>PowerPoint Presentation</vt:lpstr>
      <vt:lpstr>Main conclusions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乩歫椠䱡畳椀㸲㻸ꔿ㌋䬮ꍰ䞮誀圇짗꾬钒붤鏊꣊㥊揤鞁</dc:creator>
  <cp:keywords/>
  <dc:description/>
  <cp:lastModifiedBy>Johanna</cp:lastModifiedBy>
  <cp:revision>6</cp:revision>
  <dcterms:created xsi:type="dcterms:W3CDTF">2011-01-13T18:02:27Z</dcterms:created>
  <dcterms:modified xsi:type="dcterms:W3CDTF">2020-10-26T22:15:23Z</dcterms:modified>
</cp:coreProperties>
</file>