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theme/theme8.xml" ContentType="application/vnd.openxmlformats-officedocument.theme+xml"/>
  <Override PartName="/ppt/slideLayouts/slideLayout21.xml" ContentType="application/vnd.openxmlformats-officedocument.presentationml.slideLayout+xml"/>
  <Override PartName="/ppt/theme/theme9.xml" ContentType="application/vnd.openxmlformats-officedocument.theme+xml"/>
  <Override PartName="/ppt/slideLayouts/slideLayout22.xml" ContentType="application/vnd.openxmlformats-officedocument.presentationml.slideLayout+xml"/>
  <Override PartName="/ppt/theme/theme10.xml" ContentType="application/vnd.openxmlformats-officedocument.theme+xml"/>
  <Override PartName="/ppt/slideLayouts/slideLayout23.xml" ContentType="application/vnd.openxmlformats-officedocument.presentationml.slideLayout+xml"/>
  <Override PartName="/ppt/theme/theme11.xml" ContentType="application/vnd.openxmlformats-officedocument.theme+xml"/>
  <Override PartName="/ppt/slideLayouts/slideLayout24.xml" ContentType="application/vnd.openxmlformats-officedocument.presentationml.slideLayout+xml"/>
  <Override PartName="/ppt/theme/theme1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3.xml" ContentType="application/vnd.openxmlformats-officedocument.theme+xml"/>
  <Override PartName="/ppt/slideLayouts/slideLayout27.xml" ContentType="application/vnd.openxmlformats-officedocument.presentationml.slideLayout+xml"/>
  <Override PartName="/ppt/theme/theme14.xml" ContentType="application/vnd.openxmlformats-officedocument.theme+xml"/>
  <Override PartName="/ppt/slideLayouts/slideLayout28.xml" ContentType="application/vnd.openxmlformats-officedocument.presentationml.slideLayout+xml"/>
  <Override PartName="/ppt/theme/theme15.xml" ContentType="application/vnd.openxmlformats-officedocument.theme+xml"/>
  <Override PartName="/ppt/slideLayouts/slideLayout29.xml" ContentType="application/vnd.openxmlformats-officedocument.presentationml.slideLayout+xml"/>
  <Override PartName="/ppt/theme/theme16.xml" ContentType="application/vnd.openxmlformats-officedocument.theme+xml"/>
  <Override PartName="/ppt/slideLayouts/slideLayout30.xml" ContentType="application/vnd.openxmlformats-officedocument.presentationml.slideLayout+xml"/>
  <Override PartName="/ppt/theme/theme17.xml" ContentType="application/vnd.openxmlformats-officedocument.theme+xml"/>
  <Override PartName="/ppt/slideLayouts/slideLayout31.xml" ContentType="application/vnd.openxmlformats-officedocument.presentationml.slideLayout+xml"/>
  <Override PartName="/ppt/theme/theme18.xml" ContentType="application/vnd.openxmlformats-officedocument.theme+xml"/>
  <Override PartName="/ppt/slideLayouts/slideLayout32.xml" ContentType="application/vnd.openxmlformats-officedocument.presentationml.slideLayout+xml"/>
  <Override PartName="/ppt/theme/theme19.xml" ContentType="application/vnd.openxmlformats-officedocument.theme+xml"/>
  <Override PartName="/ppt/slideLayouts/slideLayout33.xml" ContentType="application/vnd.openxmlformats-officedocument.presentationml.slideLayout+xml"/>
  <Override PartName="/ppt/theme/theme20.xml" ContentType="application/vnd.openxmlformats-officedocument.theme+xml"/>
  <Override PartName="/ppt/slideLayouts/slideLayout34.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 id="2147483683" r:id="rId2"/>
    <p:sldMasterId id="2147483685" r:id="rId3"/>
    <p:sldMasterId id="2147483689" r:id="rId4"/>
    <p:sldMasterId id="2147483697" r:id="rId5"/>
    <p:sldMasterId id="2147483715" r:id="rId6"/>
    <p:sldMasterId id="2147483735" r:id="rId7"/>
    <p:sldMasterId id="2147483747" r:id="rId8"/>
    <p:sldMasterId id="2147483749" r:id="rId9"/>
    <p:sldMasterId id="2147483751" r:id="rId10"/>
    <p:sldMasterId id="2147483753" r:id="rId11"/>
    <p:sldMasterId id="2147483755" r:id="rId12"/>
    <p:sldMasterId id="2147483761" r:id="rId13"/>
    <p:sldMasterId id="2147483763" r:id="rId14"/>
    <p:sldMasterId id="2147483765" r:id="rId15"/>
    <p:sldMasterId id="2147483769" r:id="rId16"/>
    <p:sldMasterId id="2147483771" r:id="rId17"/>
    <p:sldMasterId id="2147483773" r:id="rId18"/>
    <p:sldMasterId id="2147483777" r:id="rId19"/>
    <p:sldMasterId id="2147483782" r:id="rId20"/>
    <p:sldMasterId id="2147483786" r:id="rId21"/>
  </p:sldMasterIdLst>
  <p:notesMasterIdLst>
    <p:notesMasterId r:id="rId58"/>
  </p:notesMasterIdLst>
  <p:sldIdLst>
    <p:sldId id="345" r:id="rId22"/>
    <p:sldId id="381" r:id="rId23"/>
    <p:sldId id="263" r:id="rId24"/>
    <p:sldId id="342" r:id="rId25"/>
    <p:sldId id="376" r:id="rId26"/>
    <p:sldId id="349" r:id="rId27"/>
    <p:sldId id="351" r:id="rId28"/>
    <p:sldId id="267" r:id="rId29"/>
    <p:sldId id="269" r:id="rId30"/>
    <p:sldId id="270" r:id="rId31"/>
    <p:sldId id="272" r:id="rId32"/>
    <p:sldId id="259" r:id="rId33"/>
    <p:sldId id="354" r:id="rId34"/>
    <p:sldId id="383" r:id="rId35"/>
    <p:sldId id="375" r:id="rId36"/>
    <p:sldId id="359" r:id="rId37"/>
    <p:sldId id="348" r:id="rId38"/>
    <p:sldId id="352" r:id="rId39"/>
    <p:sldId id="290" r:id="rId40"/>
    <p:sldId id="336" r:id="rId41"/>
    <p:sldId id="289" r:id="rId42"/>
    <p:sldId id="323" r:id="rId43"/>
    <p:sldId id="324" r:id="rId44"/>
    <p:sldId id="325" r:id="rId45"/>
    <p:sldId id="281" r:id="rId46"/>
    <p:sldId id="296" r:id="rId47"/>
    <p:sldId id="326" r:id="rId48"/>
    <p:sldId id="327" r:id="rId49"/>
    <p:sldId id="305" r:id="rId50"/>
    <p:sldId id="330" r:id="rId51"/>
    <p:sldId id="331" r:id="rId52"/>
    <p:sldId id="332" r:id="rId53"/>
    <p:sldId id="334" r:id="rId54"/>
    <p:sldId id="335" r:id="rId55"/>
    <p:sldId id="315" r:id="rId56"/>
    <p:sldId id="380" r:id="rId5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4" autoAdjust="0"/>
    <p:restoredTop sz="94677"/>
  </p:normalViewPr>
  <p:slideViewPr>
    <p:cSldViewPr showGuides="1">
      <p:cViewPr varScale="1">
        <p:scale>
          <a:sx n="210" d="100"/>
          <a:sy n="210" d="100"/>
        </p:scale>
        <p:origin x="248" y="176"/>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slide" Target="slides/slide34.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8.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8" Type="http://schemas.openxmlformats.org/officeDocument/2006/relationships/slideMaster" Target="slideMasters/slideMaster8.xml"/><Relationship Id="rId51" Type="http://schemas.openxmlformats.org/officeDocument/2006/relationships/slide" Target="slides/slide3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presProps" Target="presProps.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Mcrsrvr16\pophlth\Communicable%20Disease\CD\MRSA\STATS\PHU%20&amp;%20NITHA%20combined%20total%20CA-MRSA%20spec%201.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96532101583357"/>
          <c:y val="7.0302930883640244E-2"/>
          <c:w val="0.84518955713726152"/>
          <c:h val="0.62129447360746948"/>
        </c:manualLayout>
      </c:layout>
      <c:lineChart>
        <c:grouping val="standard"/>
        <c:varyColors val="0"/>
        <c:ser>
          <c:idx val="0"/>
          <c:order val="0"/>
          <c:tx>
            <c:strRef>
              <c:f>'3-4 YR AV RATE BY HR &amp; AGE'!$B$107</c:f>
              <c:strCache>
                <c:ptCount val="1"/>
                <c:pt idx="0">
                  <c:v>MCR</c:v>
                </c:pt>
              </c:strCache>
            </c:strRef>
          </c:tx>
          <c:cat>
            <c:strRef>
              <c:f>'3-4 YR AV RATE BY HR &amp; AGE'!$C$106:$S$106</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c:v>
                </c:pt>
              </c:strCache>
            </c:strRef>
          </c:cat>
          <c:val>
            <c:numRef>
              <c:f>'3-4 YR AV RATE BY HR &amp; AGE'!$C$107:$S$107</c:f>
              <c:numCache>
                <c:formatCode>0.0</c:formatCode>
                <c:ptCount val="17"/>
                <c:pt idx="0">
                  <c:v>248.11170728928394</c:v>
                </c:pt>
                <c:pt idx="1">
                  <c:v>202.09726842351719</c:v>
                </c:pt>
                <c:pt idx="2">
                  <c:v>170.36465265756198</c:v>
                </c:pt>
                <c:pt idx="3">
                  <c:v>139.25319042377055</c:v>
                </c:pt>
                <c:pt idx="4">
                  <c:v>167.14397221323998</c:v>
                </c:pt>
                <c:pt idx="5">
                  <c:v>201.78896868845621</c:v>
                </c:pt>
                <c:pt idx="6">
                  <c:v>161.69785340373079</c:v>
                </c:pt>
                <c:pt idx="7">
                  <c:v>117.95940020274536</c:v>
                </c:pt>
                <c:pt idx="8">
                  <c:v>104.42795884156224</c:v>
                </c:pt>
                <c:pt idx="9">
                  <c:v>92.452439250113102</c:v>
                </c:pt>
                <c:pt idx="10">
                  <c:v>98.059796560332941</c:v>
                </c:pt>
                <c:pt idx="11">
                  <c:v>105.23670783479852</c:v>
                </c:pt>
                <c:pt idx="12">
                  <c:v>103.49139655862344</c:v>
                </c:pt>
                <c:pt idx="13">
                  <c:v>88.470627453138817</c:v>
                </c:pt>
                <c:pt idx="14">
                  <c:v>47.174213171067954</c:v>
                </c:pt>
                <c:pt idx="15">
                  <c:v>57.803468208092269</c:v>
                </c:pt>
                <c:pt idx="16">
                  <c:v>34.017147419209017</c:v>
                </c:pt>
              </c:numCache>
            </c:numRef>
          </c:val>
          <c:smooth val="0"/>
          <c:extLst>
            <c:ext xmlns:c16="http://schemas.microsoft.com/office/drawing/2014/chart" uri="{C3380CC4-5D6E-409C-BE32-E72D297353CC}">
              <c16:uniqueId val="{00000000-6621-5144-8040-04AF08B760CA}"/>
            </c:ext>
          </c:extLst>
        </c:ser>
        <c:ser>
          <c:idx val="1"/>
          <c:order val="1"/>
          <c:tx>
            <c:strRef>
              <c:f>'3-4 YR AV RATE BY HR &amp; AGE'!$B$108</c:f>
              <c:strCache>
                <c:ptCount val="1"/>
                <c:pt idx="0">
                  <c:v>KY</c:v>
                </c:pt>
              </c:strCache>
            </c:strRef>
          </c:tx>
          <c:spPr>
            <a:ln>
              <a:solidFill>
                <a:schemeClr val="accent3"/>
              </a:solidFill>
            </a:ln>
            <a:effectLst>
              <a:outerShdw blurRad="40000" dist="23000" dir="5400000" rotWithShape="0">
                <a:srgbClr val="000000">
                  <a:alpha val="35000"/>
                </a:srgbClr>
              </a:outerShdw>
            </a:effectLst>
          </c:spPr>
          <c:marker>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cat>
            <c:strRef>
              <c:f>'3-4 YR AV RATE BY HR &amp; AGE'!$C$106:$S$106</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c:v>
                </c:pt>
              </c:strCache>
            </c:strRef>
          </c:cat>
          <c:val>
            <c:numRef>
              <c:f>'3-4 YR AV RATE BY HR &amp; AGE'!$C$108:$S$108</c:f>
              <c:numCache>
                <c:formatCode>0.0</c:formatCode>
                <c:ptCount val="17"/>
                <c:pt idx="0">
                  <c:v>31.206629944327663</c:v>
                </c:pt>
                <c:pt idx="1">
                  <c:v>45.425653893323364</c:v>
                </c:pt>
                <c:pt idx="2">
                  <c:v>44.116188721136346</c:v>
                </c:pt>
                <c:pt idx="3">
                  <c:v>30.808890937038125</c:v>
                </c:pt>
                <c:pt idx="4">
                  <c:v>31.168651713440095</c:v>
                </c:pt>
                <c:pt idx="5">
                  <c:v>39.186559614990372</c:v>
                </c:pt>
                <c:pt idx="6">
                  <c:v>21.54950704358097</c:v>
                </c:pt>
                <c:pt idx="7">
                  <c:v>19.008834302951929</c:v>
                </c:pt>
                <c:pt idx="8">
                  <c:v>25.382025382025272</c:v>
                </c:pt>
                <c:pt idx="9">
                  <c:v>19.99000499750116</c:v>
                </c:pt>
                <c:pt idx="10">
                  <c:v>27.60840108401084</c:v>
                </c:pt>
                <c:pt idx="11">
                  <c:v>8.0128205128205128</c:v>
                </c:pt>
                <c:pt idx="12">
                  <c:v>11.185682326621981</c:v>
                </c:pt>
                <c:pt idx="13">
                  <c:v>13.888888888888889</c:v>
                </c:pt>
                <c:pt idx="14">
                  <c:v>0</c:v>
                </c:pt>
                <c:pt idx="15">
                  <c:v>67.340067340067364</c:v>
                </c:pt>
                <c:pt idx="16">
                  <c:v>0</c:v>
                </c:pt>
              </c:numCache>
            </c:numRef>
          </c:val>
          <c:smooth val="0"/>
          <c:extLst>
            <c:ext xmlns:c16="http://schemas.microsoft.com/office/drawing/2014/chart" uri="{C3380CC4-5D6E-409C-BE32-E72D297353CC}">
              <c16:uniqueId val="{00000001-6621-5144-8040-04AF08B760CA}"/>
            </c:ext>
          </c:extLst>
        </c:ser>
        <c:ser>
          <c:idx val="3"/>
          <c:order val="2"/>
          <c:tx>
            <c:strRef>
              <c:f>'3-4 YR AV RATE BY HR &amp; AGE'!$B$110</c:f>
              <c:strCache>
                <c:ptCount val="1"/>
                <c:pt idx="0">
                  <c:v>North</c:v>
                </c:pt>
              </c:strCache>
            </c:strRef>
          </c:tx>
          <c:cat>
            <c:strRef>
              <c:f>'3-4 YR AV RATE BY HR &amp; AGE'!$C$106:$S$106</c:f>
              <c:strCache>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c:v>
                </c:pt>
              </c:strCache>
            </c:strRef>
          </c:cat>
          <c:val>
            <c:numRef>
              <c:f>'3-4 YR AV RATE BY HR &amp; AGE'!$C$110:$S$110</c:f>
              <c:numCache>
                <c:formatCode>0.0</c:formatCode>
                <c:ptCount val="17"/>
                <c:pt idx="0">
                  <c:v>169.60147584568784</c:v>
                </c:pt>
                <c:pt idx="1">
                  <c:v>142.91209898645161</c:v>
                </c:pt>
                <c:pt idx="2">
                  <c:v>119.42169527904113</c:v>
                </c:pt>
                <c:pt idx="3">
                  <c:v>93.514526984092598</c:v>
                </c:pt>
                <c:pt idx="4">
                  <c:v>111.50507220937301</c:v>
                </c:pt>
                <c:pt idx="5">
                  <c:v>140.48259133923489</c:v>
                </c:pt>
                <c:pt idx="6">
                  <c:v>108.10551754407375</c:v>
                </c:pt>
                <c:pt idx="7">
                  <c:v>75.835298676454045</c:v>
                </c:pt>
                <c:pt idx="8">
                  <c:v>70.263730858653943</c:v>
                </c:pt>
                <c:pt idx="9">
                  <c:v>64.428640517391358</c:v>
                </c:pt>
                <c:pt idx="10">
                  <c:v>71.870563050399753</c:v>
                </c:pt>
                <c:pt idx="11">
                  <c:v>69.244854188026764</c:v>
                </c:pt>
                <c:pt idx="12">
                  <c:v>67.657598131113858</c:v>
                </c:pt>
                <c:pt idx="13">
                  <c:v>62.529858740478069</c:v>
                </c:pt>
                <c:pt idx="14">
                  <c:v>27.930627578284962</c:v>
                </c:pt>
                <c:pt idx="15">
                  <c:v>68.309826374342506</c:v>
                </c:pt>
                <c:pt idx="16">
                  <c:v>20.481359131665769</c:v>
                </c:pt>
              </c:numCache>
            </c:numRef>
          </c:val>
          <c:smooth val="0"/>
          <c:extLst>
            <c:ext xmlns:c16="http://schemas.microsoft.com/office/drawing/2014/chart" uri="{C3380CC4-5D6E-409C-BE32-E72D297353CC}">
              <c16:uniqueId val="{00000002-6621-5144-8040-04AF08B760CA}"/>
            </c:ext>
          </c:extLst>
        </c:ser>
        <c:dLbls>
          <c:showLegendKey val="0"/>
          <c:showVal val="0"/>
          <c:showCatName val="0"/>
          <c:showSerName val="0"/>
          <c:showPercent val="0"/>
          <c:showBubbleSize val="0"/>
        </c:dLbls>
        <c:marker val="1"/>
        <c:smooth val="0"/>
        <c:axId val="140897280"/>
        <c:axId val="149038208"/>
      </c:lineChart>
      <c:catAx>
        <c:axId val="140897280"/>
        <c:scaling>
          <c:orientation val="minMax"/>
        </c:scaling>
        <c:delete val="0"/>
        <c:axPos val="b"/>
        <c:title>
          <c:tx>
            <c:rich>
              <a:bodyPr/>
              <a:lstStyle/>
              <a:p>
                <a:pPr>
                  <a:defRPr lang="en-US"/>
                </a:pPr>
                <a:r>
                  <a:rPr lang="en-US"/>
                  <a:t>Age (yrs)</a:t>
                </a:r>
              </a:p>
            </c:rich>
          </c:tx>
          <c:layout>
            <c:manualLayout>
              <c:xMode val="edge"/>
              <c:yMode val="edge"/>
              <c:x val="0.50352876559383752"/>
              <c:y val="0.86016185476815465"/>
            </c:manualLayout>
          </c:layout>
          <c:overlay val="0"/>
        </c:title>
        <c:numFmt formatCode="General" sourceLinked="0"/>
        <c:majorTickMark val="out"/>
        <c:minorTickMark val="none"/>
        <c:tickLblPos val="nextTo"/>
        <c:txPr>
          <a:bodyPr/>
          <a:lstStyle/>
          <a:p>
            <a:pPr>
              <a:defRPr lang="en-US"/>
            </a:pPr>
            <a:endParaRPr lang="en-US"/>
          </a:p>
        </c:txPr>
        <c:crossAx val="149038208"/>
        <c:crosses val="autoZero"/>
        <c:auto val="1"/>
        <c:lblAlgn val="ctr"/>
        <c:lblOffset val="100"/>
        <c:noMultiLvlLbl val="0"/>
      </c:catAx>
      <c:valAx>
        <c:axId val="149038208"/>
        <c:scaling>
          <c:orientation val="minMax"/>
        </c:scaling>
        <c:delete val="0"/>
        <c:axPos val="l"/>
        <c:majorGridlines/>
        <c:title>
          <c:tx>
            <c:rich>
              <a:bodyPr rot="-5400000" vert="horz"/>
              <a:lstStyle/>
              <a:p>
                <a:pPr>
                  <a:defRPr lang="en-US"/>
                </a:pPr>
                <a:r>
                  <a:rPr lang="en-US"/>
                  <a:t>Rate per 10,000</a:t>
                </a:r>
              </a:p>
            </c:rich>
          </c:tx>
          <c:overlay val="0"/>
        </c:title>
        <c:numFmt formatCode="0" sourceLinked="0"/>
        <c:majorTickMark val="out"/>
        <c:minorTickMark val="none"/>
        <c:tickLblPos val="nextTo"/>
        <c:txPr>
          <a:bodyPr/>
          <a:lstStyle/>
          <a:p>
            <a:pPr>
              <a:defRPr lang="en-US"/>
            </a:pPr>
            <a:endParaRPr lang="en-US"/>
          </a:p>
        </c:txPr>
        <c:crossAx val="140897280"/>
        <c:crosses val="autoZero"/>
        <c:crossBetween val="between"/>
      </c:valAx>
    </c:plotArea>
    <c:legend>
      <c:legendPos val="t"/>
      <c:layout>
        <c:manualLayout>
          <c:xMode val="edge"/>
          <c:yMode val="edge"/>
          <c:x val="0.27084039023424233"/>
          <c:y val="7.8703703703703831E-2"/>
          <c:w val="0.45831903945111474"/>
          <c:h val="8.3717191601050067E-2"/>
        </c:manualLayout>
      </c:layout>
      <c:overlay val="0"/>
      <c:txPr>
        <a:bodyPr/>
        <a:lstStyle/>
        <a:p>
          <a:pPr>
            <a:defRPr lang="en-US"/>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drawings/_rels/vmlDrawing1.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40.emf"/></Relationships>
</file>

<file path=ppt/drawings/drawing1.xml><?xml version="1.0" encoding="utf-8"?>
<c:userShapes xmlns:c="http://schemas.openxmlformats.org/drawingml/2006/chart">
  <cdr:relSizeAnchor xmlns:cdr="http://schemas.openxmlformats.org/drawingml/2006/chartDrawing">
    <cdr:from>
      <cdr:x>0</cdr:x>
      <cdr:y>0.93451</cdr:y>
    </cdr:from>
    <cdr:to>
      <cdr:x>0.7348</cdr:x>
      <cdr:y>1</cdr:y>
    </cdr:to>
    <cdr:sp macro="" textlink="">
      <cdr:nvSpPr>
        <cdr:cNvPr id="2" name="Text Box 2"/>
        <cdr:cNvSpPr txBox="1">
          <a:spLocks xmlns:a="http://schemas.openxmlformats.org/drawingml/2006/main" noChangeArrowheads="1"/>
        </cdr:cNvSpPr>
      </cdr:nvSpPr>
      <cdr:spPr bwMode="auto">
        <a:xfrm xmlns:a="http://schemas.openxmlformats.org/drawingml/2006/main">
          <a:off x="0" y="2714625"/>
          <a:ext cx="4080373" cy="1796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en-CA" sz="800" b="0" i="0" strike="noStrike">
              <a:solidFill>
                <a:srgbClr val="000000"/>
              </a:solidFill>
              <a:latin typeface="Arial"/>
              <a:cs typeface="Arial"/>
            </a:rPr>
            <a:t>Source: PHU &amp;</a:t>
          </a:r>
          <a:r>
            <a:rPr lang="en-CA" sz="800" b="0" i="0" strike="noStrike" baseline="0">
              <a:solidFill>
                <a:srgbClr val="000000"/>
              </a:solidFill>
              <a:latin typeface="Arial"/>
              <a:cs typeface="Arial"/>
            </a:rPr>
            <a:t> </a:t>
          </a:r>
          <a:r>
            <a:rPr lang="en-CA" sz="800" b="0" i="0" strike="noStrike">
              <a:solidFill>
                <a:srgbClr val="000000"/>
              </a:solidFill>
              <a:latin typeface="Arial"/>
              <a:cs typeface="Arial"/>
            </a:rPr>
            <a:t>NITHA 2001-2006, Prepared by PHU  Jan 2008</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11BF954-107C-B841-BF76-69E2CF794EF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a:extLst>
              <a:ext uri="{FF2B5EF4-FFF2-40B4-BE49-F238E27FC236}">
                <a16:creationId xmlns:a16="http://schemas.microsoft.com/office/drawing/2014/main" id="{8CA78531-F946-E440-B9C4-52DF8C398A43}"/>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365644D-CA19-B341-84FC-452ECDF03989}" type="datetimeFigureOut">
              <a:rPr lang="en-CA"/>
              <a:pPr>
                <a:defRPr/>
              </a:pPr>
              <a:t>2020-10-26</a:t>
            </a:fld>
            <a:endParaRPr lang="en-CA"/>
          </a:p>
        </p:txBody>
      </p:sp>
      <p:sp>
        <p:nvSpPr>
          <p:cNvPr id="4" name="Slide Image Placeholder 3">
            <a:extLst>
              <a:ext uri="{FF2B5EF4-FFF2-40B4-BE49-F238E27FC236}">
                <a16:creationId xmlns:a16="http://schemas.microsoft.com/office/drawing/2014/main" id="{029EA95C-48CD-6C4C-BCAA-8F142CD2DA98}"/>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a:extLst>
              <a:ext uri="{FF2B5EF4-FFF2-40B4-BE49-F238E27FC236}">
                <a16:creationId xmlns:a16="http://schemas.microsoft.com/office/drawing/2014/main" id="{BF723514-34C6-0847-B028-FF659B2D841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D5294758-B5ED-C345-BB78-F9101394626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a:extLst>
              <a:ext uri="{FF2B5EF4-FFF2-40B4-BE49-F238E27FC236}">
                <a16:creationId xmlns:a16="http://schemas.microsoft.com/office/drawing/2014/main" id="{88FC5DF9-84E1-8144-9AF0-98B1A0D94C5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4FAD9680-A62B-1C42-8F66-53128F4BB782}" type="slidenum">
              <a:rPr lang="en-CA" altLang="en-US"/>
              <a:pPr/>
              <a:t>‹#›</a:t>
            </a:fld>
            <a:endParaRPr lang="en-CA"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dx.doi.org/10.1186/1471-2431-12-147" TargetMode="External"/><Relationship Id="rId7" Type="http://schemas.openxmlformats.org/officeDocument/2006/relationships/hyperlink" Target="http://www.ncbi.nlm.nih.gov/pubmed/?term=Sly%20PD%5bauth%5d"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www.ncbi.nlm.nih.gov/pubmed/?term=Chen%20Ys%5bauth%5d" TargetMode="External"/><Relationship Id="rId5" Type="http://schemas.openxmlformats.org/officeDocument/2006/relationships/hyperlink" Target="http://www.ncbi.nlm.nih.gov/pubmed/?term=Jones%20CM%5bauth%5d" TargetMode="External"/><Relationship Id="rId4" Type="http://schemas.openxmlformats.org/officeDocument/2006/relationships/hyperlink" Target="http://www.ncbi.nlm.nih.gov/pubmed/?term=Ahanchian%20H%5bauth%5d"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8E29EC8D-10EB-4343-8175-5795C5D207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5CDDF43D-E647-104B-A99B-B081FECDED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CA" altLang="en-US"/>
          </a:p>
        </p:txBody>
      </p:sp>
      <p:sp>
        <p:nvSpPr>
          <p:cNvPr id="81924" name="Slide Number Placeholder 3">
            <a:extLst>
              <a:ext uri="{FF2B5EF4-FFF2-40B4-BE49-F238E27FC236}">
                <a16:creationId xmlns:a16="http://schemas.microsoft.com/office/drawing/2014/main" id="{DA4A6969-5B9F-6B49-A7A8-C0AF50EB28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671AEDC-3C20-F74E-A1BE-EA667F536809}" type="slidenum">
              <a:rPr lang="en-CA" altLang="en-US">
                <a:solidFill>
                  <a:srgbClr val="000000"/>
                </a:solidFill>
              </a:rPr>
              <a:pPr/>
              <a:t>1</a:t>
            </a:fld>
            <a:endParaRPr lang="en-CA"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599F122D-DA3F-4842-AE7E-A6BAA3F54E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B5B0AABA-4185-0741-BC28-05819C516F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CA" altLang="en-US"/>
          </a:p>
        </p:txBody>
      </p:sp>
      <p:sp>
        <p:nvSpPr>
          <p:cNvPr id="82948" name="Slide Number Placeholder 3">
            <a:extLst>
              <a:ext uri="{FF2B5EF4-FFF2-40B4-BE49-F238E27FC236}">
                <a16:creationId xmlns:a16="http://schemas.microsoft.com/office/drawing/2014/main" id="{21310675-1634-164F-8CAD-CB2802846B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E7C8AE7-4ED1-B94A-948E-CE12B10D9727}" type="slidenum">
              <a:rPr lang="en-CA" altLang="en-US">
                <a:solidFill>
                  <a:srgbClr val="000000"/>
                </a:solidFill>
              </a:rPr>
              <a:pPr/>
              <a:t>6</a:t>
            </a:fld>
            <a:endParaRPr lang="en-CA"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D8620AA7-8B53-3146-9F1C-3A6F100085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4C63DC4-CBD7-CA4C-8985-A28AC6751B94}" type="slidenum">
              <a:rPr lang="en-US" altLang="en-US">
                <a:solidFill>
                  <a:srgbClr val="000000"/>
                </a:solidFill>
                <a:latin typeface="Arial" panose="020B0604020202020204" pitchFamily="34" charset="0"/>
                <a:ea typeface="ＭＳ Ｐゴシック" panose="020B0600070205080204" pitchFamily="34" charset="-128"/>
              </a:rPr>
              <a:pPr/>
              <a:t>7</a:t>
            </a:fld>
            <a:endParaRPr lang="en-US" altLang="en-US">
              <a:solidFill>
                <a:srgbClr val="000000"/>
              </a:solidFill>
              <a:latin typeface="Arial" panose="020B0604020202020204" pitchFamily="34" charset="0"/>
              <a:ea typeface="ＭＳ Ｐゴシック" panose="020B0600070205080204" pitchFamily="34" charset="-128"/>
            </a:endParaRPr>
          </a:p>
        </p:txBody>
      </p:sp>
      <p:sp>
        <p:nvSpPr>
          <p:cNvPr id="83971" name="Rectangle 2">
            <a:extLst>
              <a:ext uri="{FF2B5EF4-FFF2-40B4-BE49-F238E27FC236}">
                <a16:creationId xmlns:a16="http://schemas.microsoft.com/office/drawing/2014/main" id="{FE62E98D-31B0-3343-A8A6-5823F7CE57E9}"/>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3972" name="Rectangle 3">
            <a:extLst>
              <a:ext uri="{FF2B5EF4-FFF2-40B4-BE49-F238E27FC236}">
                <a16:creationId xmlns:a16="http://schemas.microsoft.com/office/drawing/2014/main" id="{0863085F-7AF6-B74D-9273-5EBA8FADA530}"/>
              </a:ext>
            </a:extLst>
          </p:cNvPr>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CA" altLang="en-US">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8FD5AB30-FA6A-0D4F-92CE-B5D4BDFD17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57403DC5-6C83-1F42-A27F-A616CA8C1C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I’ve not included AHA in this age-specific rate, because with the small numbers it goes up and down.</a:t>
            </a:r>
          </a:p>
        </p:txBody>
      </p:sp>
      <p:sp>
        <p:nvSpPr>
          <p:cNvPr id="84996" name="Slide Number Placeholder 3">
            <a:extLst>
              <a:ext uri="{FF2B5EF4-FFF2-40B4-BE49-F238E27FC236}">
                <a16:creationId xmlns:a16="http://schemas.microsoft.com/office/drawing/2014/main" id="{4895C23F-DE9A-9A41-8509-DC87889072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847E2DC-1ACE-F647-BE58-385471DACA71}" type="slidenum">
              <a:rPr lang="en-US" altLang="en-US"/>
              <a:pPr/>
              <a:t>9</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8283BA67-7F27-FC4F-8298-6E9E24BD76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F7762BFC-5991-D74C-A19A-C956CCFAE1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CA" altLang="en-US"/>
          </a:p>
        </p:txBody>
      </p:sp>
      <p:sp>
        <p:nvSpPr>
          <p:cNvPr id="86020" name="Slide Number Placeholder 3">
            <a:extLst>
              <a:ext uri="{FF2B5EF4-FFF2-40B4-BE49-F238E27FC236}">
                <a16:creationId xmlns:a16="http://schemas.microsoft.com/office/drawing/2014/main" id="{8D683E13-BCF5-6A4E-AED8-1BAC1839AD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33E5F47-4352-D548-9795-380538E773DF}" type="slidenum">
              <a:rPr lang="en-CA" altLang="en-US"/>
              <a:pPr/>
              <a:t>12</a:t>
            </a:fld>
            <a:endParaRPr lang="en-CA"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C64B6EFC-F3B7-2148-88A9-3C3F968B4D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58383524-FD1B-454A-A3D6-D756FE59EE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CA" altLang="en-US"/>
              <a:t>BMC Pediatr. 2012; 12: 147. </a:t>
            </a:r>
          </a:p>
          <a:p>
            <a:pPr>
              <a:spcBef>
                <a:spcPct val="0"/>
              </a:spcBef>
            </a:pPr>
            <a:r>
              <a:rPr lang="en-CA" altLang="en-US"/>
              <a:t>Published online 2012 September 13. doi:  </a:t>
            </a:r>
            <a:r>
              <a:rPr lang="en-CA" altLang="en-US">
                <a:hlinkClick r:id="rId3"/>
              </a:rPr>
              <a:t>10.1186/1471-2431-12-147</a:t>
            </a:r>
            <a:endParaRPr lang="en-CA" altLang="en-US"/>
          </a:p>
          <a:p>
            <a:pPr>
              <a:spcBef>
                <a:spcPct val="0"/>
              </a:spcBef>
            </a:pPr>
            <a:r>
              <a:rPr lang="en-CA" altLang="en-US"/>
              <a:t>PMCID: PMC3471019</a:t>
            </a:r>
          </a:p>
          <a:p>
            <a:pPr>
              <a:spcBef>
                <a:spcPct val="0"/>
              </a:spcBef>
            </a:pPr>
            <a:r>
              <a:rPr lang="en-CA" altLang="en-US" b="1"/>
              <a:t>Respiratory viral infections in children with asthma: do they matter and can we prevent them?</a:t>
            </a:r>
          </a:p>
          <a:p>
            <a:pPr>
              <a:spcBef>
                <a:spcPct val="0"/>
              </a:spcBef>
            </a:pPr>
            <a:r>
              <a:rPr lang="en-CA" altLang="en-US">
                <a:hlinkClick r:id="rId4" action="ppaction://hlinkfile"/>
              </a:rPr>
              <a:t>Hamid Ahanchian</a:t>
            </a:r>
            <a:r>
              <a:rPr lang="en-CA" altLang="en-US"/>
              <a:t>,</a:t>
            </a:r>
            <a:r>
              <a:rPr lang="en-CA" altLang="en-US" baseline="30000"/>
              <a:t>1,2</a:t>
            </a:r>
            <a:r>
              <a:rPr lang="en-CA" altLang="en-US"/>
              <a:t> </a:t>
            </a:r>
            <a:r>
              <a:rPr lang="en-CA" altLang="en-US">
                <a:hlinkClick r:id="rId5" action="ppaction://hlinkfile"/>
              </a:rPr>
              <a:t>Carmen M Jones</a:t>
            </a:r>
            <a:r>
              <a:rPr lang="en-CA" altLang="en-US"/>
              <a:t>,</a:t>
            </a:r>
            <a:r>
              <a:rPr lang="en-CA" altLang="en-US" baseline="30000"/>
              <a:t>1</a:t>
            </a:r>
            <a:r>
              <a:rPr lang="en-CA" altLang="en-US"/>
              <a:t> </a:t>
            </a:r>
            <a:r>
              <a:rPr lang="en-CA" altLang="en-US">
                <a:hlinkClick r:id="rId6" action="ppaction://hlinkfile"/>
              </a:rPr>
              <a:t>Yueh-sheng Chen</a:t>
            </a:r>
            <a:r>
              <a:rPr lang="en-CA" altLang="en-US"/>
              <a:t>,</a:t>
            </a:r>
            <a:r>
              <a:rPr lang="en-CA" altLang="en-US" baseline="30000"/>
              <a:t>1</a:t>
            </a:r>
            <a:r>
              <a:rPr lang="en-CA" altLang="en-US"/>
              <a:t> and </a:t>
            </a:r>
            <a:r>
              <a:rPr lang="en-CA" altLang="en-US">
                <a:hlinkClick r:id="rId7" action="ppaction://hlinkfile"/>
              </a:rPr>
              <a:t>Peter D Sly</a:t>
            </a:r>
            <a:r>
              <a:rPr lang="en-CA" altLang="en-US" baseline="30000"/>
              <a:t>1</a:t>
            </a:r>
            <a:endParaRPr lang="en-CA" altLang="en-US"/>
          </a:p>
          <a:p>
            <a:pPr>
              <a:spcBef>
                <a:spcPct val="0"/>
              </a:spcBef>
            </a:pPr>
            <a:endParaRPr lang="en-CA" altLang="en-US"/>
          </a:p>
        </p:txBody>
      </p:sp>
      <p:sp>
        <p:nvSpPr>
          <p:cNvPr id="87044" name="Slide Number Placeholder 3">
            <a:extLst>
              <a:ext uri="{FF2B5EF4-FFF2-40B4-BE49-F238E27FC236}">
                <a16:creationId xmlns:a16="http://schemas.microsoft.com/office/drawing/2014/main" id="{CE0E6273-CEF2-A34B-AF1F-632054F4AE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721FB6E-EEA0-AE4E-B441-F42D03140D43}" type="slidenum">
              <a:rPr lang="en-CA" altLang="en-US"/>
              <a:pPr/>
              <a:t>16</a:t>
            </a:fld>
            <a:endParaRPr lang="en-CA"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926F2B58-F691-D443-85C4-08918753A6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7BEA2154-1D12-3E4B-BB6E-AE9D127F03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CA" altLang="en-US"/>
              <a:t>Alaska 8.6%  One of the data sources for housing characteristics is the Census from Statistics Canada. The Census asks people to classify their home as needing regular maintenance, minor repairs or major repairs. Regular maintenance refers to regular up-keep such as painting and furnace cleaning. Minor repairs include missing or loose floor tiles, bricks or shingles; defective steps, railing or siding. Major repairs include defective plumbing, electrical wiring, structural repairs, floors or ceilings. </a:t>
            </a:r>
          </a:p>
          <a:p>
            <a:pPr>
              <a:spcBef>
                <a:spcPct val="0"/>
              </a:spcBef>
            </a:pPr>
            <a:r>
              <a:rPr lang="en-CA" altLang="en-US"/>
              <a:t> </a:t>
            </a:r>
          </a:p>
          <a:p>
            <a:pPr>
              <a:spcBef>
                <a:spcPct val="0"/>
              </a:spcBef>
            </a:pPr>
            <a:r>
              <a:rPr lang="en-CA" altLang="en-US"/>
              <a:t>The Census also collects information on crowding by examining the proportion of homes with more than one person per room. A 'room' is defined as an enclosed area within a dwelling suitable for year-round living, not counting bathrooms, halls, entrances and rooms used solely for business purposes.</a:t>
            </a:r>
          </a:p>
          <a:p>
            <a:pPr>
              <a:spcBef>
                <a:spcPct val="0"/>
              </a:spcBef>
            </a:pPr>
            <a:r>
              <a:rPr lang="en-CA" altLang="en-US"/>
              <a:t> </a:t>
            </a:r>
          </a:p>
          <a:p>
            <a:pPr>
              <a:spcBef>
                <a:spcPct val="0"/>
              </a:spcBef>
            </a:pPr>
            <a:endParaRPr lang="en-CA" altLang="en-US"/>
          </a:p>
          <a:p>
            <a:pPr>
              <a:spcBef>
                <a:spcPct val="0"/>
              </a:spcBef>
            </a:pPr>
            <a:r>
              <a:rPr lang="en-CA" altLang="en-US"/>
              <a:t>In 2006, northern Saskatchewan had almost four times the proportion of dwellings requiring major repair as did Saskatchewan.  Northern Saskatchewan also had 10 times the rate of crowding, with more than one person per room, compared to the province. </a:t>
            </a:r>
          </a:p>
        </p:txBody>
      </p:sp>
      <p:sp>
        <p:nvSpPr>
          <p:cNvPr id="88068" name="Slide Number Placeholder 3">
            <a:extLst>
              <a:ext uri="{FF2B5EF4-FFF2-40B4-BE49-F238E27FC236}">
                <a16:creationId xmlns:a16="http://schemas.microsoft.com/office/drawing/2014/main" id="{62B4D325-AE3A-A241-8133-9ABEA879BF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C822B43-CBDC-984A-B5AA-915CDA3D7A25}" type="slidenum">
              <a:rPr lang="en-CA" altLang="en-US">
                <a:solidFill>
                  <a:srgbClr val="000000"/>
                </a:solidFill>
              </a:rPr>
              <a:pPr/>
              <a:t>17</a:t>
            </a:fld>
            <a:endParaRPr lang="en-CA" alt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2DBA32DF-1A68-4143-B072-D26BDB6354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42B2BF1-0CBF-074E-B733-1FBA661DC149}" type="slidenum">
              <a:rPr lang="en-CA" altLang="en-US">
                <a:solidFill>
                  <a:srgbClr val="000000"/>
                </a:solidFill>
              </a:rPr>
              <a:pPr/>
              <a:t>26</a:t>
            </a:fld>
            <a:endParaRPr lang="en-CA" altLang="en-US">
              <a:solidFill>
                <a:srgbClr val="000000"/>
              </a:solidFill>
            </a:endParaRPr>
          </a:p>
        </p:txBody>
      </p:sp>
      <p:sp>
        <p:nvSpPr>
          <p:cNvPr id="89091" name="Rectangle 2">
            <a:extLst>
              <a:ext uri="{FF2B5EF4-FFF2-40B4-BE49-F238E27FC236}">
                <a16:creationId xmlns:a16="http://schemas.microsoft.com/office/drawing/2014/main" id="{59A5FD9E-0531-A041-A2A0-203A8761941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a:extLst>
              <a:ext uri="{FF2B5EF4-FFF2-40B4-BE49-F238E27FC236}">
                <a16:creationId xmlns:a16="http://schemas.microsoft.com/office/drawing/2014/main" id="{6AC89637-52C8-FD44-8B0A-7140C0647B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http://www.germwise.com/glogermcompany.html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135CA8F8-9ACB-D344-A88B-15BB897647A4}"/>
              </a:ext>
            </a:extLst>
          </p:cNvPr>
          <p:cNvSpPr>
            <a:spLocks noGrp="1"/>
          </p:cNvSpPr>
          <p:nvPr>
            <p:ph type="dt" sz="half" idx="10"/>
          </p:nvPr>
        </p:nvSpPr>
        <p:spPr/>
        <p:txBody>
          <a:bodyPr/>
          <a:lstStyle>
            <a:lvl1pPr>
              <a:defRPr/>
            </a:lvl1pPr>
          </a:lstStyle>
          <a:p>
            <a:pPr>
              <a:defRPr/>
            </a:pPr>
            <a:fld id="{1FC97304-F4FD-004A-8BE3-B31FEB51FEE0}" type="datetimeFigureOut">
              <a:rPr lang="en-CA"/>
              <a:pPr>
                <a:defRPr/>
              </a:pPr>
              <a:t>2020-10-26</a:t>
            </a:fld>
            <a:endParaRPr lang="en-CA"/>
          </a:p>
        </p:txBody>
      </p:sp>
      <p:sp>
        <p:nvSpPr>
          <p:cNvPr id="5" name="Footer Placeholder 4">
            <a:extLst>
              <a:ext uri="{FF2B5EF4-FFF2-40B4-BE49-F238E27FC236}">
                <a16:creationId xmlns:a16="http://schemas.microsoft.com/office/drawing/2014/main" id="{8A232EBA-8430-D541-A186-730C8D649953}"/>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3C224F51-CA31-044E-9F52-732F0F20868E}"/>
              </a:ext>
            </a:extLst>
          </p:cNvPr>
          <p:cNvSpPr>
            <a:spLocks noGrp="1"/>
          </p:cNvSpPr>
          <p:nvPr>
            <p:ph type="sldNum" sz="quarter" idx="12"/>
          </p:nvPr>
        </p:nvSpPr>
        <p:spPr/>
        <p:txBody>
          <a:bodyPr/>
          <a:lstStyle>
            <a:lvl1pPr>
              <a:defRPr/>
            </a:lvl1pPr>
          </a:lstStyle>
          <a:p>
            <a:fld id="{4AF6B11A-DDDD-1447-8063-4A9E9D1DB98C}" type="slidenum">
              <a:rPr lang="en-CA" altLang="en-US"/>
              <a:pPr/>
              <a:t>‹#›</a:t>
            </a:fld>
            <a:endParaRPr lang="en-CA" altLang="en-US"/>
          </a:p>
        </p:txBody>
      </p:sp>
    </p:spTree>
    <p:extLst>
      <p:ext uri="{BB962C8B-B14F-4D97-AF65-F5344CB8AC3E}">
        <p14:creationId xmlns:p14="http://schemas.microsoft.com/office/powerpoint/2010/main" val="1422615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9F01027-7CA5-DD42-A0C0-4F82D12C94BC}"/>
              </a:ext>
            </a:extLst>
          </p:cNvPr>
          <p:cNvSpPr>
            <a:spLocks noGrp="1"/>
          </p:cNvSpPr>
          <p:nvPr>
            <p:ph type="dt" sz="half" idx="10"/>
          </p:nvPr>
        </p:nvSpPr>
        <p:spPr/>
        <p:txBody>
          <a:bodyPr/>
          <a:lstStyle>
            <a:lvl1pPr>
              <a:defRPr/>
            </a:lvl1pPr>
          </a:lstStyle>
          <a:p>
            <a:pPr>
              <a:defRPr/>
            </a:pPr>
            <a:fld id="{B387F531-98B5-174C-940C-4D7C4E61452C}" type="datetimeFigureOut">
              <a:rPr lang="en-CA"/>
              <a:pPr>
                <a:defRPr/>
              </a:pPr>
              <a:t>2020-10-26</a:t>
            </a:fld>
            <a:endParaRPr lang="en-CA"/>
          </a:p>
        </p:txBody>
      </p:sp>
      <p:sp>
        <p:nvSpPr>
          <p:cNvPr id="5" name="Footer Placeholder 4">
            <a:extLst>
              <a:ext uri="{FF2B5EF4-FFF2-40B4-BE49-F238E27FC236}">
                <a16:creationId xmlns:a16="http://schemas.microsoft.com/office/drawing/2014/main" id="{3FCFA584-4234-8A42-A973-12A63A90EAEE}"/>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9FD3755D-4968-9B49-8F5C-3F3F04832E63}"/>
              </a:ext>
            </a:extLst>
          </p:cNvPr>
          <p:cNvSpPr>
            <a:spLocks noGrp="1"/>
          </p:cNvSpPr>
          <p:nvPr>
            <p:ph type="sldNum" sz="quarter" idx="12"/>
          </p:nvPr>
        </p:nvSpPr>
        <p:spPr/>
        <p:txBody>
          <a:bodyPr/>
          <a:lstStyle>
            <a:lvl1pPr>
              <a:defRPr/>
            </a:lvl1pPr>
          </a:lstStyle>
          <a:p>
            <a:fld id="{03A86684-3AD0-6047-B4E4-FD46CA97979A}" type="slidenum">
              <a:rPr lang="en-CA" altLang="en-US"/>
              <a:pPr/>
              <a:t>‹#›</a:t>
            </a:fld>
            <a:endParaRPr lang="en-CA" altLang="en-US"/>
          </a:p>
        </p:txBody>
      </p:sp>
    </p:spTree>
    <p:extLst>
      <p:ext uri="{BB962C8B-B14F-4D97-AF65-F5344CB8AC3E}">
        <p14:creationId xmlns:p14="http://schemas.microsoft.com/office/powerpoint/2010/main" val="3202984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1565EEE-C691-3849-BEE3-F06590F075B1}"/>
              </a:ext>
            </a:extLst>
          </p:cNvPr>
          <p:cNvSpPr>
            <a:spLocks noGrp="1"/>
          </p:cNvSpPr>
          <p:nvPr>
            <p:ph type="dt" sz="half" idx="10"/>
          </p:nvPr>
        </p:nvSpPr>
        <p:spPr/>
        <p:txBody>
          <a:bodyPr/>
          <a:lstStyle>
            <a:lvl1pPr>
              <a:defRPr/>
            </a:lvl1pPr>
          </a:lstStyle>
          <a:p>
            <a:pPr>
              <a:defRPr/>
            </a:pPr>
            <a:fld id="{A5F1449C-E891-CE45-9047-0E6CE36FDA20}" type="datetimeFigureOut">
              <a:rPr lang="en-CA"/>
              <a:pPr>
                <a:defRPr/>
              </a:pPr>
              <a:t>2020-10-26</a:t>
            </a:fld>
            <a:endParaRPr lang="en-CA"/>
          </a:p>
        </p:txBody>
      </p:sp>
      <p:sp>
        <p:nvSpPr>
          <p:cNvPr id="5" name="Footer Placeholder 4">
            <a:extLst>
              <a:ext uri="{FF2B5EF4-FFF2-40B4-BE49-F238E27FC236}">
                <a16:creationId xmlns:a16="http://schemas.microsoft.com/office/drawing/2014/main" id="{13F123E8-2562-014B-BC4B-06BD38958D9A}"/>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B4DAA1DE-5C36-314B-B877-4D089CA78650}"/>
              </a:ext>
            </a:extLst>
          </p:cNvPr>
          <p:cNvSpPr>
            <a:spLocks noGrp="1"/>
          </p:cNvSpPr>
          <p:nvPr>
            <p:ph type="sldNum" sz="quarter" idx="12"/>
          </p:nvPr>
        </p:nvSpPr>
        <p:spPr/>
        <p:txBody>
          <a:bodyPr/>
          <a:lstStyle>
            <a:lvl1pPr>
              <a:defRPr/>
            </a:lvl1pPr>
          </a:lstStyle>
          <a:p>
            <a:fld id="{CA9E21B9-8D38-D34C-88C2-9BDF27941D9B}" type="slidenum">
              <a:rPr lang="en-CA" altLang="en-US"/>
              <a:pPr/>
              <a:t>‹#›</a:t>
            </a:fld>
            <a:endParaRPr lang="en-CA" altLang="en-US"/>
          </a:p>
        </p:txBody>
      </p:sp>
    </p:spTree>
    <p:extLst>
      <p:ext uri="{BB962C8B-B14F-4D97-AF65-F5344CB8AC3E}">
        <p14:creationId xmlns:p14="http://schemas.microsoft.com/office/powerpoint/2010/main" val="1314427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a:extLst>
              <a:ext uri="{FF2B5EF4-FFF2-40B4-BE49-F238E27FC236}">
                <a16:creationId xmlns:a16="http://schemas.microsoft.com/office/drawing/2014/main" id="{B5099C4B-8F20-3F46-9521-6A955E8D562A}"/>
              </a:ext>
            </a:extLst>
          </p:cNvPr>
          <p:cNvSpPr>
            <a:spLocks noGrp="1"/>
          </p:cNvSpPr>
          <p:nvPr>
            <p:ph type="dt" sz="half" idx="10"/>
          </p:nvPr>
        </p:nvSpPr>
        <p:spPr/>
        <p:txBody>
          <a:bodyPr/>
          <a:lstStyle>
            <a:lvl1pPr fontAlgn="auto">
              <a:spcBef>
                <a:spcPts val="0"/>
              </a:spcBef>
              <a:spcAft>
                <a:spcPts val="0"/>
              </a:spcAft>
              <a:defRPr>
                <a:ea typeface="+mn-ea"/>
              </a:defRPr>
            </a:lvl1pPr>
          </a:lstStyle>
          <a:p>
            <a:pPr>
              <a:defRPr/>
            </a:pPr>
            <a:endParaRPr lang="en-CA"/>
          </a:p>
        </p:txBody>
      </p:sp>
      <p:sp>
        <p:nvSpPr>
          <p:cNvPr id="5" name="Footer Placeholder 4">
            <a:extLst>
              <a:ext uri="{FF2B5EF4-FFF2-40B4-BE49-F238E27FC236}">
                <a16:creationId xmlns:a16="http://schemas.microsoft.com/office/drawing/2014/main" id="{182CE85A-2A3F-DE4B-8C9D-838DCD75A499}"/>
              </a:ext>
            </a:extLst>
          </p:cNvPr>
          <p:cNvSpPr>
            <a:spLocks noGrp="1"/>
          </p:cNvSpPr>
          <p:nvPr>
            <p:ph type="ftr" sz="quarter" idx="11"/>
          </p:nvPr>
        </p:nvSpPr>
        <p:spPr/>
        <p:txBody>
          <a:bodyPr/>
          <a:lstStyle>
            <a:lvl1pPr fontAlgn="auto">
              <a:spcBef>
                <a:spcPts val="0"/>
              </a:spcBef>
              <a:spcAft>
                <a:spcPts val="0"/>
              </a:spcAft>
              <a:defRPr>
                <a:ea typeface="+mn-ea"/>
              </a:defRPr>
            </a:lvl1pPr>
          </a:lstStyle>
          <a:p>
            <a:pPr>
              <a:defRPr/>
            </a:pPr>
            <a:endParaRPr lang="en-CA"/>
          </a:p>
        </p:txBody>
      </p:sp>
      <p:sp>
        <p:nvSpPr>
          <p:cNvPr id="6" name="Slide Number Placeholder 5">
            <a:extLst>
              <a:ext uri="{FF2B5EF4-FFF2-40B4-BE49-F238E27FC236}">
                <a16:creationId xmlns:a16="http://schemas.microsoft.com/office/drawing/2014/main" id="{3DE1E0AD-4E08-FB4C-BA96-302014464C17}"/>
              </a:ext>
            </a:extLst>
          </p:cNvPr>
          <p:cNvSpPr>
            <a:spLocks noGrp="1"/>
          </p:cNvSpPr>
          <p:nvPr>
            <p:ph type="sldNum" sz="quarter" idx="12"/>
          </p:nvPr>
        </p:nvSpPr>
        <p:spPr/>
        <p:txBody>
          <a:bodyPr/>
          <a:lstStyle>
            <a:lvl1pPr>
              <a:defRPr/>
            </a:lvl1pPr>
          </a:lstStyle>
          <a:p>
            <a:fld id="{5CC14BE9-ADA7-BA45-A06E-CFB4F8BA0B84}" type="slidenum">
              <a:rPr lang="en-CA" altLang="en-US"/>
              <a:pPr/>
              <a:t>‹#›</a:t>
            </a:fld>
            <a:endParaRPr lang="en-CA" altLang="en-US"/>
          </a:p>
        </p:txBody>
      </p:sp>
    </p:spTree>
    <p:extLst>
      <p:ext uri="{BB962C8B-B14F-4D97-AF65-F5344CB8AC3E}">
        <p14:creationId xmlns:p14="http://schemas.microsoft.com/office/powerpoint/2010/main" val="4052158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5D65124-FA52-924B-9B56-1885E4611EBA}"/>
              </a:ext>
            </a:extLst>
          </p:cNvPr>
          <p:cNvSpPr>
            <a:spLocks noGrp="1" noChangeArrowheads="1"/>
          </p:cNvSpPr>
          <p:nvPr>
            <p:ph type="dt" sz="half" idx="10"/>
          </p:nvPr>
        </p:nvSpPr>
        <p:spPr/>
        <p:txBody>
          <a:bodyPr/>
          <a:lstStyle>
            <a:lvl1pPr fontAlgn="auto">
              <a:spcBef>
                <a:spcPts val="0"/>
              </a:spcBef>
              <a:spcAft>
                <a:spcPts val="0"/>
              </a:spcAft>
              <a:defRPr>
                <a:ea typeface="+mn-ea"/>
              </a:defRPr>
            </a:lvl1pPr>
          </a:lstStyle>
          <a:p>
            <a:pPr>
              <a:defRPr/>
            </a:pPr>
            <a:endParaRPr lang="en-US"/>
          </a:p>
        </p:txBody>
      </p:sp>
      <p:sp>
        <p:nvSpPr>
          <p:cNvPr id="3" name="Rectangle 5">
            <a:extLst>
              <a:ext uri="{FF2B5EF4-FFF2-40B4-BE49-F238E27FC236}">
                <a16:creationId xmlns:a16="http://schemas.microsoft.com/office/drawing/2014/main" id="{9963F0DB-D36C-A846-8F67-ABC5519F378C}"/>
              </a:ext>
            </a:extLst>
          </p:cNvPr>
          <p:cNvSpPr>
            <a:spLocks noGrp="1" noChangeArrowheads="1"/>
          </p:cNvSpPr>
          <p:nvPr>
            <p:ph type="ftr" sz="quarter" idx="11"/>
          </p:nvPr>
        </p:nvSpPr>
        <p:spPr/>
        <p:txBody>
          <a:bodyPr/>
          <a:lstStyle>
            <a:lvl1pPr fontAlgn="auto">
              <a:spcBef>
                <a:spcPts val="0"/>
              </a:spcBef>
              <a:spcAft>
                <a:spcPts val="0"/>
              </a:spcAft>
              <a:defRPr>
                <a:ea typeface="+mn-ea"/>
              </a:defRPr>
            </a:lvl1pPr>
          </a:lstStyle>
          <a:p>
            <a:pPr>
              <a:defRPr/>
            </a:pPr>
            <a:endParaRPr lang="en-US"/>
          </a:p>
        </p:txBody>
      </p:sp>
      <p:sp>
        <p:nvSpPr>
          <p:cNvPr id="4" name="Rectangle 6">
            <a:extLst>
              <a:ext uri="{FF2B5EF4-FFF2-40B4-BE49-F238E27FC236}">
                <a16:creationId xmlns:a16="http://schemas.microsoft.com/office/drawing/2014/main" id="{5E96295A-882B-A34B-9EA2-39C8F549E184}"/>
              </a:ext>
            </a:extLst>
          </p:cNvPr>
          <p:cNvSpPr>
            <a:spLocks noGrp="1" noChangeArrowheads="1"/>
          </p:cNvSpPr>
          <p:nvPr>
            <p:ph type="sldNum" sz="quarter" idx="12"/>
          </p:nvPr>
        </p:nvSpPr>
        <p:spPr/>
        <p:txBody>
          <a:bodyPr/>
          <a:lstStyle>
            <a:lvl1pPr>
              <a:defRPr/>
            </a:lvl1pPr>
          </a:lstStyle>
          <a:p>
            <a:fld id="{6269DB0C-0B9D-5F41-9E13-70211C542EDB}" type="slidenum">
              <a:rPr lang="en-US" altLang="en-US"/>
              <a:pPr/>
              <a:t>‹#›</a:t>
            </a:fld>
            <a:endParaRPr lang="en-US" altLang="en-US"/>
          </a:p>
        </p:txBody>
      </p:sp>
    </p:spTree>
    <p:extLst>
      <p:ext uri="{BB962C8B-B14F-4D97-AF65-F5344CB8AC3E}">
        <p14:creationId xmlns:p14="http://schemas.microsoft.com/office/powerpoint/2010/main" val="2755132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0022B05-BB44-F449-B272-7FBFE99D2F2B}"/>
              </a:ext>
            </a:extLst>
          </p:cNvPr>
          <p:cNvSpPr>
            <a:spLocks noGrp="1"/>
          </p:cNvSpPr>
          <p:nvPr>
            <p:ph type="dt" sz="half" idx="10"/>
          </p:nvPr>
        </p:nvSpPr>
        <p:spPr/>
        <p:txBody>
          <a:bodyPr/>
          <a:lstStyle>
            <a:lvl1pPr fontAlgn="auto">
              <a:spcBef>
                <a:spcPts val="0"/>
              </a:spcBef>
              <a:spcAft>
                <a:spcPts val="0"/>
              </a:spcAft>
              <a:defRPr smtClean="0">
                <a:solidFill>
                  <a:schemeClr val="tx1"/>
                </a:solidFill>
                <a:ea typeface="+mn-ea"/>
              </a:defRPr>
            </a:lvl1pPr>
          </a:lstStyle>
          <a:p>
            <a:pPr>
              <a:defRPr/>
            </a:pPr>
            <a:fld id="{9F963EA5-5F4E-B24E-88D0-834CC2292AAC}" type="datetimeFigureOut">
              <a:rPr lang="en-CA"/>
              <a:pPr>
                <a:defRPr/>
              </a:pPr>
              <a:t>2020-10-26</a:t>
            </a:fld>
            <a:endParaRPr lang="en-CA"/>
          </a:p>
        </p:txBody>
      </p:sp>
      <p:sp>
        <p:nvSpPr>
          <p:cNvPr id="5" name="Footer Placeholder 4">
            <a:extLst>
              <a:ext uri="{FF2B5EF4-FFF2-40B4-BE49-F238E27FC236}">
                <a16:creationId xmlns:a16="http://schemas.microsoft.com/office/drawing/2014/main" id="{3612F5AC-EBEA-634B-9D08-668098EB54EC}"/>
              </a:ext>
            </a:extLst>
          </p:cNvPr>
          <p:cNvSpPr>
            <a:spLocks noGrp="1"/>
          </p:cNvSpPr>
          <p:nvPr>
            <p:ph type="ftr" sz="quarter" idx="11"/>
          </p:nvPr>
        </p:nvSpPr>
        <p:spPr/>
        <p:txBody>
          <a:bodyPr/>
          <a:lstStyle>
            <a:lvl1pPr fontAlgn="auto">
              <a:spcBef>
                <a:spcPts val="0"/>
              </a:spcBef>
              <a:spcAft>
                <a:spcPts val="0"/>
              </a:spcAft>
              <a:defRPr>
                <a:solidFill>
                  <a:schemeClr val="tx1"/>
                </a:solidFill>
                <a:ea typeface="+mn-ea"/>
              </a:defRPr>
            </a:lvl1pPr>
          </a:lstStyle>
          <a:p>
            <a:pPr>
              <a:defRPr/>
            </a:pPr>
            <a:endParaRPr lang="en-CA"/>
          </a:p>
        </p:txBody>
      </p:sp>
      <p:sp>
        <p:nvSpPr>
          <p:cNvPr id="6" name="Slide Number Placeholder 5">
            <a:extLst>
              <a:ext uri="{FF2B5EF4-FFF2-40B4-BE49-F238E27FC236}">
                <a16:creationId xmlns:a16="http://schemas.microsoft.com/office/drawing/2014/main" id="{C08AFEAE-1837-114E-8AE9-721C35C18C03}"/>
              </a:ext>
            </a:extLst>
          </p:cNvPr>
          <p:cNvSpPr>
            <a:spLocks noGrp="1"/>
          </p:cNvSpPr>
          <p:nvPr>
            <p:ph type="sldNum" sz="quarter" idx="12"/>
          </p:nvPr>
        </p:nvSpPr>
        <p:spPr/>
        <p:txBody>
          <a:bodyPr/>
          <a:lstStyle>
            <a:lvl1pPr>
              <a:defRPr>
                <a:solidFill>
                  <a:schemeClr val="tx1"/>
                </a:solidFill>
              </a:defRPr>
            </a:lvl1pPr>
          </a:lstStyle>
          <a:p>
            <a:fld id="{257781DD-CE9A-4D41-AB7E-A4635F2BD961}" type="slidenum">
              <a:rPr lang="en-CA" altLang="en-US"/>
              <a:pPr/>
              <a:t>‹#›</a:t>
            </a:fld>
            <a:endParaRPr lang="en-CA" altLang="en-US"/>
          </a:p>
        </p:txBody>
      </p:sp>
    </p:spTree>
    <p:extLst>
      <p:ext uri="{BB962C8B-B14F-4D97-AF65-F5344CB8AC3E}">
        <p14:creationId xmlns:p14="http://schemas.microsoft.com/office/powerpoint/2010/main" val="684849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9B9FB2-7178-8146-96F8-4834B85CC6CA}"/>
              </a:ext>
            </a:extLst>
          </p:cNvPr>
          <p:cNvSpPr>
            <a:spLocks noGrp="1"/>
          </p:cNvSpPr>
          <p:nvPr>
            <p:ph type="dt" sz="half" idx="10"/>
          </p:nvPr>
        </p:nvSpPr>
        <p:spPr/>
        <p:txBody>
          <a:bodyPr/>
          <a:lstStyle>
            <a:lvl1pPr fontAlgn="auto">
              <a:spcBef>
                <a:spcPts val="0"/>
              </a:spcBef>
              <a:spcAft>
                <a:spcPts val="0"/>
              </a:spcAft>
              <a:defRPr>
                <a:ea typeface="+mn-ea"/>
              </a:defRPr>
            </a:lvl1pPr>
          </a:lstStyle>
          <a:p>
            <a:pPr>
              <a:defRPr/>
            </a:pPr>
            <a:endParaRPr lang="en-CA"/>
          </a:p>
        </p:txBody>
      </p:sp>
      <p:sp>
        <p:nvSpPr>
          <p:cNvPr id="5" name="Footer Placeholder 4">
            <a:extLst>
              <a:ext uri="{FF2B5EF4-FFF2-40B4-BE49-F238E27FC236}">
                <a16:creationId xmlns:a16="http://schemas.microsoft.com/office/drawing/2014/main" id="{0F3E86FC-4EE5-4641-B570-28569C9A6F6F}"/>
              </a:ext>
            </a:extLst>
          </p:cNvPr>
          <p:cNvSpPr>
            <a:spLocks noGrp="1"/>
          </p:cNvSpPr>
          <p:nvPr>
            <p:ph type="ftr" sz="quarter" idx="11"/>
          </p:nvPr>
        </p:nvSpPr>
        <p:spPr/>
        <p:txBody>
          <a:bodyPr/>
          <a:lstStyle>
            <a:lvl1pPr fontAlgn="auto">
              <a:spcBef>
                <a:spcPts val="0"/>
              </a:spcBef>
              <a:spcAft>
                <a:spcPts val="0"/>
              </a:spcAft>
              <a:defRPr>
                <a:ea typeface="+mn-ea"/>
              </a:defRPr>
            </a:lvl1pPr>
          </a:lstStyle>
          <a:p>
            <a:pPr>
              <a:defRPr/>
            </a:pPr>
            <a:endParaRPr lang="en-CA"/>
          </a:p>
        </p:txBody>
      </p:sp>
      <p:sp>
        <p:nvSpPr>
          <p:cNvPr id="6" name="Slide Number Placeholder 5">
            <a:extLst>
              <a:ext uri="{FF2B5EF4-FFF2-40B4-BE49-F238E27FC236}">
                <a16:creationId xmlns:a16="http://schemas.microsoft.com/office/drawing/2014/main" id="{995BDF01-1675-0549-8011-202E21878EEE}"/>
              </a:ext>
            </a:extLst>
          </p:cNvPr>
          <p:cNvSpPr>
            <a:spLocks noGrp="1"/>
          </p:cNvSpPr>
          <p:nvPr>
            <p:ph type="sldNum" sz="quarter" idx="12"/>
          </p:nvPr>
        </p:nvSpPr>
        <p:spPr/>
        <p:txBody>
          <a:bodyPr/>
          <a:lstStyle>
            <a:lvl1pPr>
              <a:defRPr/>
            </a:lvl1pPr>
          </a:lstStyle>
          <a:p>
            <a:fld id="{1E3BD176-75F5-004F-B8A2-0A93B93F7A73}" type="slidenum">
              <a:rPr lang="en-CA" altLang="en-US"/>
              <a:pPr/>
              <a:t>‹#›</a:t>
            </a:fld>
            <a:endParaRPr lang="en-CA" altLang="en-US"/>
          </a:p>
        </p:txBody>
      </p:sp>
    </p:spTree>
    <p:extLst>
      <p:ext uri="{BB962C8B-B14F-4D97-AF65-F5344CB8AC3E}">
        <p14:creationId xmlns:p14="http://schemas.microsoft.com/office/powerpoint/2010/main" val="291670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3FCB9-0F99-EC44-A41F-7A83C9103861}"/>
              </a:ext>
            </a:extLst>
          </p:cNvPr>
          <p:cNvSpPr>
            <a:spLocks noGrp="1"/>
          </p:cNvSpPr>
          <p:nvPr>
            <p:ph type="dt" sz="half" idx="10"/>
          </p:nvPr>
        </p:nvSpPr>
        <p:spPr/>
        <p:txBody>
          <a:bodyPr/>
          <a:lstStyle>
            <a:lvl1pPr fontAlgn="auto">
              <a:spcBef>
                <a:spcPts val="0"/>
              </a:spcBef>
              <a:spcAft>
                <a:spcPts val="0"/>
              </a:spcAft>
              <a:defRPr>
                <a:ea typeface="+mn-ea"/>
              </a:defRPr>
            </a:lvl1pPr>
          </a:lstStyle>
          <a:p>
            <a:pPr>
              <a:defRPr/>
            </a:pPr>
            <a:endParaRPr lang="en-CA"/>
          </a:p>
        </p:txBody>
      </p:sp>
      <p:sp>
        <p:nvSpPr>
          <p:cNvPr id="5" name="Footer Placeholder 4">
            <a:extLst>
              <a:ext uri="{FF2B5EF4-FFF2-40B4-BE49-F238E27FC236}">
                <a16:creationId xmlns:a16="http://schemas.microsoft.com/office/drawing/2014/main" id="{1D4EF0EA-C328-A649-94E2-2B1538044271}"/>
              </a:ext>
            </a:extLst>
          </p:cNvPr>
          <p:cNvSpPr>
            <a:spLocks noGrp="1"/>
          </p:cNvSpPr>
          <p:nvPr>
            <p:ph type="ftr" sz="quarter" idx="11"/>
          </p:nvPr>
        </p:nvSpPr>
        <p:spPr/>
        <p:txBody>
          <a:bodyPr/>
          <a:lstStyle>
            <a:lvl1pPr fontAlgn="auto">
              <a:spcBef>
                <a:spcPts val="0"/>
              </a:spcBef>
              <a:spcAft>
                <a:spcPts val="0"/>
              </a:spcAft>
              <a:defRPr>
                <a:ea typeface="+mn-ea"/>
              </a:defRPr>
            </a:lvl1pPr>
          </a:lstStyle>
          <a:p>
            <a:pPr>
              <a:defRPr/>
            </a:pPr>
            <a:endParaRPr lang="en-CA"/>
          </a:p>
        </p:txBody>
      </p:sp>
      <p:sp>
        <p:nvSpPr>
          <p:cNvPr id="6" name="Slide Number Placeholder 5">
            <a:extLst>
              <a:ext uri="{FF2B5EF4-FFF2-40B4-BE49-F238E27FC236}">
                <a16:creationId xmlns:a16="http://schemas.microsoft.com/office/drawing/2014/main" id="{D7EF22FF-4F4C-BB4C-BFEE-E1F31A6E9BBD}"/>
              </a:ext>
            </a:extLst>
          </p:cNvPr>
          <p:cNvSpPr>
            <a:spLocks noGrp="1"/>
          </p:cNvSpPr>
          <p:nvPr>
            <p:ph type="sldNum" sz="quarter" idx="12"/>
          </p:nvPr>
        </p:nvSpPr>
        <p:spPr/>
        <p:txBody>
          <a:bodyPr/>
          <a:lstStyle>
            <a:lvl1pPr>
              <a:defRPr/>
            </a:lvl1pPr>
          </a:lstStyle>
          <a:p>
            <a:fld id="{8380780E-C20B-D94A-BAD0-5C26CFC04DBA}" type="slidenum">
              <a:rPr lang="en-CA" altLang="en-US"/>
              <a:pPr/>
              <a:t>‹#›</a:t>
            </a:fld>
            <a:endParaRPr lang="en-CA" altLang="en-US"/>
          </a:p>
        </p:txBody>
      </p:sp>
    </p:spTree>
    <p:extLst>
      <p:ext uri="{BB962C8B-B14F-4D97-AF65-F5344CB8AC3E}">
        <p14:creationId xmlns:p14="http://schemas.microsoft.com/office/powerpoint/2010/main" val="870862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4">
            <a:extLst>
              <a:ext uri="{FF2B5EF4-FFF2-40B4-BE49-F238E27FC236}">
                <a16:creationId xmlns:a16="http://schemas.microsoft.com/office/drawing/2014/main" id="{CA5455D0-BF6C-E042-BF72-ED76ECE6D7DB}"/>
              </a:ext>
            </a:extLst>
          </p:cNvPr>
          <p:cNvSpPr>
            <a:spLocks noGrp="1" noChangeArrowheads="1"/>
          </p:cNvSpPr>
          <p:nvPr>
            <p:ph type="dt" sz="half" idx="10"/>
          </p:nvPr>
        </p:nvSpPr>
        <p:spPr/>
        <p:txBody>
          <a:bodyPr/>
          <a:lstStyle>
            <a:lvl1pPr fontAlgn="auto">
              <a:spcBef>
                <a:spcPts val="0"/>
              </a:spcBef>
              <a:spcAft>
                <a:spcPts val="0"/>
              </a:spcAft>
              <a:defRPr>
                <a:ea typeface="+mn-ea"/>
              </a:defRPr>
            </a:lvl1pPr>
          </a:lstStyle>
          <a:p>
            <a:pPr>
              <a:defRPr/>
            </a:pPr>
            <a:endParaRPr lang="en-US"/>
          </a:p>
        </p:txBody>
      </p:sp>
      <p:sp>
        <p:nvSpPr>
          <p:cNvPr id="5" name="Rectangle 5">
            <a:extLst>
              <a:ext uri="{FF2B5EF4-FFF2-40B4-BE49-F238E27FC236}">
                <a16:creationId xmlns:a16="http://schemas.microsoft.com/office/drawing/2014/main" id="{9988C745-487D-CF4E-B426-F75D898D3DC0}"/>
              </a:ext>
            </a:extLst>
          </p:cNvPr>
          <p:cNvSpPr>
            <a:spLocks noGrp="1" noChangeArrowheads="1"/>
          </p:cNvSpPr>
          <p:nvPr>
            <p:ph type="ftr" sz="quarter" idx="11"/>
          </p:nvPr>
        </p:nvSpPr>
        <p:spPr/>
        <p:txBody>
          <a:bodyPr/>
          <a:lstStyle>
            <a:lvl1pPr fontAlgn="auto">
              <a:spcBef>
                <a:spcPts val="0"/>
              </a:spcBef>
              <a:spcAft>
                <a:spcPts val="0"/>
              </a:spcAft>
              <a:defRPr>
                <a:ea typeface="+mn-ea"/>
              </a:defRPr>
            </a:lvl1pPr>
          </a:lstStyle>
          <a:p>
            <a:pPr>
              <a:defRPr/>
            </a:pPr>
            <a:endParaRPr lang="en-US"/>
          </a:p>
        </p:txBody>
      </p:sp>
      <p:sp>
        <p:nvSpPr>
          <p:cNvPr id="6" name="Rectangle 6">
            <a:extLst>
              <a:ext uri="{FF2B5EF4-FFF2-40B4-BE49-F238E27FC236}">
                <a16:creationId xmlns:a16="http://schemas.microsoft.com/office/drawing/2014/main" id="{6724EEA1-D74B-3948-9F3B-6195E471FE89}"/>
              </a:ext>
            </a:extLst>
          </p:cNvPr>
          <p:cNvSpPr>
            <a:spLocks noGrp="1" noChangeArrowheads="1"/>
          </p:cNvSpPr>
          <p:nvPr>
            <p:ph type="sldNum" sz="quarter" idx="12"/>
          </p:nvPr>
        </p:nvSpPr>
        <p:spPr/>
        <p:txBody>
          <a:bodyPr/>
          <a:lstStyle>
            <a:lvl1pPr>
              <a:defRPr/>
            </a:lvl1pPr>
          </a:lstStyle>
          <a:p>
            <a:fld id="{7FC7BA16-6564-C148-808D-AD08CE52A562}" type="slidenum">
              <a:rPr lang="en-US" altLang="en-US"/>
              <a:pPr/>
              <a:t>‹#›</a:t>
            </a:fld>
            <a:endParaRPr lang="en-US" altLang="en-US"/>
          </a:p>
        </p:txBody>
      </p:sp>
    </p:spTree>
    <p:extLst>
      <p:ext uri="{BB962C8B-B14F-4D97-AF65-F5344CB8AC3E}">
        <p14:creationId xmlns:p14="http://schemas.microsoft.com/office/powerpoint/2010/main" val="1200670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FA00AE-41EC-2943-BB34-926C7A1D178F}"/>
              </a:ext>
            </a:extLst>
          </p:cNvPr>
          <p:cNvSpPr>
            <a:spLocks noGrp="1"/>
          </p:cNvSpPr>
          <p:nvPr>
            <p:ph type="dt" sz="half" idx="10"/>
          </p:nvPr>
        </p:nvSpPr>
        <p:spPr/>
        <p:txBody>
          <a:bodyPr/>
          <a:lstStyle>
            <a:lvl1pPr fontAlgn="auto">
              <a:spcBef>
                <a:spcPts val="0"/>
              </a:spcBef>
              <a:spcAft>
                <a:spcPts val="0"/>
              </a:spcAft>
              <a:defRPr>
                <a:ea typeface="+mn-ea"/>
              </a:defRPr>
            </a:lvl1pPr>
          </a:lstStyle>
          <a:p>
            <a:pPr>
              <a:defRPr/>
            </a:pPr>
            <a:endParaRPr lang="en-CA"/>
          </a:p>
        </p:txBody>
      </p:sp>
      <p:sp>
        <p:nvSpPr>
          <p:cNvPr id="3" name="Footer Placeholder 2">
            <a:extLst>
              <a:ext uri="{FF2B5EF4-FFF2-40B4-BE49-F238E27FC236}">
                <a16:creationId xmlns:a16="http://schemas.microsoft.com/office/drawing/2014/main" id="{1EBCE483-9E1F-984E-B565-7E3F1420756D}"/>
              </a:ext>
            </a:extLst>
          </p:cNvPr>
          <p:cNvSpPr>
            <a:spLocks noGrp="1"/>
          </p:cNvSpPr>
          <p:nvPr>
            <p:ph type="ftr" sz="quarter" idx="11"/>
          </p:nvPr>
        </p:nvSpPr>
        <p:spPr/>
        <p:txBody>
          <a:bodyPr/>
          <a:lstStyle>
            <a:lvl1pPr fontAlgn="auto">
              <a:spcBef>
                <a:spcPts val="0"/>
              </a:spcBef>
              <a:spcAft>
                <a:spcPts val="0"/>
              </a:spcAft>
              <a:defRPr>
                <a:ea typeface="+mn-ea"/>
              </a:defRPr>
            </a:lvl1pPr>
          </a:lstStyle>
          <a:p>
            <a:pPr>
              <a:defRPr/>
            </a:pPr>
            <a:endParaRPr lang="en-CA"/>
          </a:p>
        </p:txBody>
      </p:sp>
      <p:sp>
        <p:nvSpPr>
          <p:cNvPr id="4" name="Slide Number Placeholder 3">
            <a:extLst>
              <a:ext uri="{FF2B5EF4-FFF2-40B4-BE49-F238E27FC236}">
                <a16:creationId xmlns:a16="http://schemas.microsoft.com/office/drawing/2014/main" id="{DD04E78A-73DB-364B-BCCB-C2B85F1126BD}"/>
              </a:ext>
            </a:extLst>
          </p:cNvPr>
          <p:cNvSpPr>
            <a:spLocks noGrp="1"/>
          </p:cNvSpPr>
          <p:nvPr>
            <p:ph type="sldNum" sz="quarter" idx="12"/>
          </p:nvPr>
        </p:nvSpPr>
        <p:spPr/>
        <p:txBody>
          <a:bodyPr/>
          <a:lstStyle>
            <a:lvl1pPr>
              <a:defRPr/>
            </a:lvl1pPr>
          </a:lstStyle>
          <a:p>
            <a:fld id="{CB6A01BE-5AAF-0744-A23B-65CE0E116424}" type="slidenum">
              <a:rPr lang="en-CA" altLang="en-US"/>
              <a:pPr/>
              <a:t>‹#›</a:t>
            </a:fld>
            <a:endParaRPr lang="en-CA" altLang="en-US"/>
          </a:p>
        </p:txBody>
      </p:sp>
    </p:spTree>
    <p:extLst>
      <p:ext uri="{BB962C8B-B14F-4D97-AF65-F5344CB8AC3E}">
        <p14:creationId xmlns:p14="http://schemas.microsoft.com/office/powerpoint/2010/main" val="3859448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FFCC53-E2F7-234D-9659-30C97412BE04}"/>
              </a:ext>
            </a:extLst>
          </p:cNvPr>
          <p:cNvSpPr>
            <a:spLocks noGrp="1"/>
          </p:cNvSpPr>
          <p:nvPr>
            <p:ph type="dt" sz="half" idx="10"/>
          </p:nvPr>
        </p:nvSpPr>
        <p:spPr/>
        <p:txBody>
          <a:bodyPr/>
          <a:lstStyle>
            <a:lvl1pPr fontAlgn="auto">
              <a:spcBef>
                <a:spcPts val="0"/>
              </a:spcBef>
              <a:spcAft>
                <a:spcPts val="0"/>
              </a:spcAft>
              <a:defRPr>
                <a:ea typeface="+mn-ea"/>
              </a:defRPr>
            </a:lvl1pPr>
          </a:lstStyle>
          <a:p>
            <a:pPr>
              <a:defRPr/>
            </a:pPr>
            <a:endParaRPr lang="en-CA"/>
          </a:p>
        </p:txBody>
      </p:sp>
      <p:sp>
        <p:nvSpPr>
          <p:cNvPr id="6" name="Footer Placeholder 5">
            <a:extLst>
              <a:ext uri="{FF2B5EF4-FFF2-40B4-BE49-F238E27FC236}">
                <a16:creationId xmlns:a16="http://schemas.microsoft.com/office/drawing/2014/main" id="{F0D11F94-6ABB-EA4E-BB49-F9AA226050B7}"/>
              </a:ext>
            </a:extLst>
          </p:cNvPr>
          <p:cNvSpPr>
            <a:spLocks noGrp="1"/>
          </p:cNvSpPr>
          <p:nvPr>
            <p:ph type="ftr" sz="quarter" idx="11"/>
          </p:nvPr>
        </p:nvSpPr>
        <p:spPr/>
        <p:txBody>
          <a:bodyPr/>
          <a:lstStyle>
            <a:lvl1pPr fontAlgn="auto">
              <a:spcBef>
                <a:spcPts val="0"/>
              </a:spcBef>
              <a:spcAft>
                <a:spcPts val="0"/>
              </a:spcAft>
              <a:defRPr>
                <a:ea typeface="+mn-ea"/>
              </a:defRPr>
            </a:lvl1pPr>
          </a:lstStyle>
          <a:p>
            <a:pPr>
              <a:defRPr/>
            </a:pPr>
            <a:endParaRPr lang="en-CA"/>
          </a:p>
        </p:txBody>
      </p:sp>
      <p:sp>
        <p:nvSpPr>
          <p:cNvPr id="7" name="Slide Number Placeholder 6">
            <a:extLst>
              <a:ext uri="{FF2B5EF4-FFF2-40B4-BE49-F238E27FC236}">
                <a16:creationId xmlns:a16="http://schemas.microsoft.com/office/drawing/2014/main" id="{F8CE32A9-B1ED-474C-9A7A-2B11291D6E26}"/>
              </a:ext>
            </a:extLst>
          </p:cNvPr>
          <p:cNvSpPr>
            <a:spLocks noGrp="1"/>
          </p:cNvSpPr>
          <p:nvPr>
            <p:ph type="sldNum" sz="quarter" idx="12"/>
          </p:nvPr>
        </p:nvSpPr>
        <p:spPr/>
        <p:txBody>
          <a:bodyPr/>
          <a:lstStyle>
            <a:lvl1pPr>
              <a:defRPr/>
            </a:lvl1pPr>
          </a:lstStyle>
          <a:p>
            <a:fld id="{911C8669-D35B-7A4E-8A97-4C80AC23641A}" type="slidenum">
              <a:rPr lang="en-CA" altLang="en-US"/>
              <a:pPr/>
              <a:t>‹#›</a:t>
            </a:fld>
            <a:endParaRPr lang="en-CA" altLang="en-US"/>
          </a:p>
        </p:txBody>
      </p:sp>
    </p:spTree>
    <p:extLst>
      <p:ext uri="{BB962C8B-B14F-4D97-AF65-F5344CB8AC3E}">
        <p14:creationId xmlns:p14="http://schemas.microsoft.com/office/powerpoint/2010/main" val="572559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3FCC3AE-9B55-374A-8643-DCE2161002DE}"/>
              </a:ext>
            </a:extLst>
          </p:cNvPr>
          <p:cNvSpPr>
            <a:spLocks noGrp="1"/>
          </p:cNvSpPr>
          <p:nvPr>
            <p:ph type="dt" sz="half" idx="10"/>
          </p:nvPr>
        </p:nvSpPr>
        <p:spPr/>
        <p:txBody>
          <a:bodyPr/>
          <a:lstStyle>
            <a:lvl1pPr>
              <a:defRPr/>
            </a:lvl1pPr>
          </a:lstStyle>
          <a:p>
            <a:pPr>
              <a:defRPr/>
            </a:pPr>
            <a:fld id="{ADCC164F-9A43-8B40-96FF-5F612A94892C}" type="datetimeFigureOut">
              <a:rPr lang="en-CA"/>
              <a:pPr>
                <a:defRPr/>
              </a:pPr>
              <a:t>2020-10-26</a:t>
            </a:fld>
            <a:endParaRPr lang="en-CA"/>
          </a:p>
        </p:txBody>
      </p:sp>
      <p:sp>
        <p:nvSpPr>
          <p:cNvPr id="5" name="Footer Placeholder 4">
            <a:extLst>
              <a:ext uri="{FF2B5EF4-FFF2-40B4-BE49-F238E27FC236}">
                <a16:creationId xmlns:a16="http://schemas.microsoft.com/office/drawing/2014/main" id="{C069A721-76B5-124F-9665-E2A31CB19668}"/>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F187D6FF-C881-6641-ABCB-B8A1BA6E7756}"/>
              </a:ext>
            </a:extLst>
          </p:cNvPr>
          <p:cNvSpPr>
            <a:spLocks noGrp="1"/>
          </p:cNvSpPr>
          <p:nvPr>
            <p:ph type="sldNum" sz="quarter" idx="12"/>
          </p:nvPr>
        </p:nvSpPr>
        <p:spPr/>
        <p:txBody>
          <a:bodyPr/>
          <a:lstStyle>
            <a:lvl1pPr>
              <a:defRPr/>
            </a:lvl1pPr>
          </a:lstStyle>
          <a:p>
            <a:fld id="{8D88FEA5-D0D4-5B46-A3B4-0F16F7D5C420}" type="slidenum">
              <a:rPr lang="en-CA" altLang="en-US"/>
              <a:pPr/>
              <a:t>‹#›</a:t>
            </a:fld>
            <a:endParaRPr lang="en-CA" altLang="en-US"/>
          </a:p>
        </p:txBody>
      </p:sp>
    </p:spTree>
    <p:extLst>
      <p:ext uri="{BB962C8B-B14F-4D97-AF65-F5344CB8AC3E}">
        <p14:creationId xmlns:p14="http://schemas.microsoft.com/office/powerpoint/2010/main" val="788658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86E0ED-EE49-B54E-914D-83F7F09278C4}"/>
              </a:ext>
            </a:extLst>
          </p:cNvPr>
          <p:cNvSpPr>
            <a:spLocks noGrp="1"/>
          </p:cNvSpPr>
          <p:nvPr>
            <p:ph type="dt" sz="half" idx="10"/>
          </p:nvPr>
        </p:nvSpPr>
        <p:spPr/>
        <p:txBody>
          <a:bodyPr/>
          <a:lstStyle>
            <a:lvl1pPr fontAlgn="auto">
              <a:spcBef>
                <a:spcPts val="0"/>
              </a:spcBef>
              <a:spcAft>
                <a:spcPts val="0"/>
              </a:spcAft>
              <a:defRPr/>
            </a:lvl1pPr>
          </a:lstStyle>
          <a:p>
            <a:pPr>
              <a:defRPr/>
            </a:pPr>
            <a:endParaRPr lang="en-CA"/>
          </a:p>
        </p:txBody>
      </p:sp>
      <p:sp>
        <p:nvSpPr>
          <p:cNvPr id="4" name="Footer Placeholder 3">
            <a:extLst>
              <a:ext uri="{FF2B5EF4-FFF2-40B4-BE49-F238E27FC236}">
                <a16:creationId xmlns:a16="http://schemas.microsoft.com/office/drawing/2014/main" id="{DA331444-88E6-384B-B351-0816B337CC14}"/>
              </a:ext>
            </a:extLst>
          </p:cNvPr>
          <p:cNvSpPr>
            <a:spLocks noGrp="1"/>
          </p:cNvSpPr>
          <p:nvPr>
            <p:ph type="ftr" sz="quarter" idx="11"/>
          </p:nvPr>
        </p:nvSpPr>
        <p:spPr/>
        <p:txBody>
          <a:bodyPr/>
          <a:lstStyle>
            <a:lvl1pPr fontAlgn="auto">
              <a:spcBef>
                <a:spcPts val="0"/>
              </a:spcBef>
              <a:spcAft>
                <a:spcPts val="0"/>
              </a:spcAft>
              <a:defRPr/>
            </a:lvl1pPr>
          </a:lstStyle>
          <a:p>
            <a:pPr>
              <a:defRPr/>
            </a:pPr>
            <a:endParaRPr lang="en-CA"/>
          </a:p>
        </p:txBody>
      </p:sp>
      <p:sp>
        <p:nvSpPr>
          <p:cNvPr id="5" name="Slide Number Placeholder 4">
            <a:extLst>
              <a:ext uri="{FF2B5EF4-FFF2-40B4-BE49-F238E27FC236}">
                <a16:creationId xmlns:a16="http://schemas.microsoft.com/office/drawing/2014/main" id="{526188D3-EFC9-9C47-8594-2566122A06D5}"/>
              </a:ext>
            </a:extLst>
          </p:cNvPr>
          <p:cNvSpPr>
            <a:spLocks noGrp="1"/>
          </p:cNvSpPr>
          <p:nvPr>
            <p:ph type="sldNum" sz="quarter" idx="12"/>
          </p:nvPr>
        </p:nvSpPr>
        <p:spPr/>
        <p:txBody>
          <a:bodyPr/>
          <a:lstStyle>
            <a:lvl1pPr>
              <a:defRPr/>
            </a:lvl1pPr>
          </a:lstStyle>
          <a:p>
            <a:fld id="{3BAC16BB-D644-E94F-8786-D14AEEC3CB83}" type="slidenum">
              <a:rPr lang="en-CA" altLang="en-US"/>
              <a:pPr/>
              <a:t>‹#›</a:t>
            </a:fld>
            <a:endParaRPr lang="en-CA" altLang="en-US"/>
          </a:p>
        </p:txBody>
      </p:sp>
    </p:spTree>
    <p:extLst>
      <p:ext uri="{BB962C8B-B14F-4D97-AF65-F5344CB8AC3E}">
        <p14:creationId xmlns:p14="http://schemas.microsoft.com/office/powerpoint/2010/main" val="3405051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441077-14E8-FD49-AF97-020DE410311D}"/>
              </a:ext>
            </a:extLst>
          </p:cNvPr>
          <p:cNvSpPr>
            <a:spLocks noGrp="1"/>
          </p:cNvSpPr>
          <p:nvPr>
            <p:ph type="dt" sz="half" idx="10"/>
          </p:nvPr>
        </p:nvSpPr>
        <p:spPr/>
        <p:txBody>
          <a:bodyPr/>
          <a:lstStyle>
            <a:lvl1pPr fontAlgn="auto">
              <a:spcBef>
                <a:spcPts val="0"/>
              </a:spcBef>
              <a:spcAft>
                <a:spcPts val="0"/>
              </a:spcAft>
              <a:defRPr/>
            </a:lvl1pPr>
          </a:lstStyle>
          <a:p>
            <a:pPr>
              <a:defRPr/>
            </a:pPr>
            <a:endParaRPr lang="en-CA"/>
          </a:p>
        </p:txBody>
      </p:sp>
      <p:sp>
        <p:nvSpPr>
          <p:cNvPr id="5" name="Footer Placeholder 4">
            <a:extLst>
              <a:ext uri="{FF2B5EF4-FFF2-40B4-BE49-F238E27FC236}">
                <a16:creationId xmlns:a16="http://schemas.microsoft.com/office/drawing/2014/main" id="{42EEF735-5142-DB49-BE3E-45DECA43EBDD}"/>
              </a:ext>
            </a:extLst>
          </p:cNvPr>
          <p:cNvSpPr>
            <a:spLocks noGrp="1"/>
          </p:cNvSpPr>
          <p:nvPr>
            <p:ph type="ftr" sz="quarter" idx="11"/>
          </p:nvPr>
        </p:nvSpPr>
        <p:spPr/>
        <p:txBody>
          <a:bodyPr/>
          <a:lstStyle>
            <a:lvl1pPr fontAlgn="auto">
              <a:spcBef>
                <a:spcPts val="0"/>
              </a:spcBef>
              <a:spcAft>
                <a:spcPts val="0"/>
              </a:spcAft>
              <a:defRPr/>
            </a:lvl1pPr>
          </a:lstStyle>
          <a:p>
            <a:pPr>
              <a:defRPr/>
            </a:pPr>
            <a:endParaRPr lang="en-CA"/>
          </a:p>
        </p:txBody>
      </p:sp>
      <p:sp>
        <p:nvSpPr>
          <p:cNvPr id="6" name="Slide Number Placeholder 5">
            <a:extLst>
              <a:ext uri="{FF2B5EF4-FFF2-40B4-BE49-F238E27FC236}">
                <a16:creationId xmlns:a16="http://schemas.microsoft.com/office/drawing/2014/main" id="{A4B82845-456E-3246-BF77-9B22FBC0D780}"/>
              </a:ext>
            </a:extLst>
          </p:cNvPr>
          <p:cNvSpPr>
            <a:spLocks noGrp="1"/>
          </p:cNvSpPr>
          <p:nvPr>
            <p:ph type="sldNum" sz="quarter" idx="12"/>
          </p:nvPr>
        </p:nvSpPr>
        <p:spPr/>
        <p:txBody>
          <a:bodyPr/>
          <a:lstStyle>
            <a:lvl1pPr>
              <a:defRPr/>
            </a:lvl1pPr>
          </a:lstStyle>
          <a:p>
            <a:fld id="{184E9F4F-0329-BA4F-9EBD-CF687896D3CB}" type="slidenum">
              <a:rPr lang="en-CA" altLang="en-US"/>
              <a:pPr/>
              <a:t>‹#›</a:t>
            </a:fld>
            <a:endParaRPr lang="en-CA" altLang="en-US"/>
          </a:p>
        </p:txBody>
      </p:sp>
    </p:spTree>
    <p:extLst>
      <p:ext uri="{BB962C8B-B14F-4D97-AF65-F5344CB8AC3E}">
        <p14:creationId xmlns:p14="http://schemas.microsoft.com/office/powerpoint/2010/main" val="35042508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E51049-1329-5943-80BA-A722F55B9D0F}"/>
              </a:ext>
            </a:extLst>
          </p:cNvPr>
          <p:cNvSpPr>
            <a:spLocks noGrp="1"/>
          </p:cNvSpPr>
          <p:nvPr>
            <p:ph type="dt" sz="half" idx="10"/>
          </p:nvPr>
        </p:nvSpPr>
        <p:spPr/>
        <p:txBody>
          <a:bodyPr/>
          <a:lstStyle>
            <a:lvl1pPr fontAlgn="auto">
              <a:spcBef>
                <a:spcPts val="0"/>
              </a:spcBef>
              <a:spcAft>
                <a:spcPts val="0"/>
              </a:spcAft>
              <a:defRPr/>
            </a:lvl1pPr>
          </a:lstStyle>
          <a:p>
            <a:pPr>
              <a:defRPr/>
            </a:pPr>
            <a:endParaRPr lang="en-CA"/>
          </a:p>
        </p:txBody>
      </p:sp>
      <p:sp>
        <p:nvSpPr>
          <p:cNvPr id="4" name="Footer Placeholder 3">
            <a:extLst>
              <a:ext uri="{FF2B5EF4-FFF2-40B4-BE49-F238E27FC236}">
                <a16:creationId xmlns:a16="http://schemas.microsoft.com/office/drawing/2014/main" id="{567C6D6F-7C10-8844-A6F7-ACAA33F50E6A}"/>
              </a:ext>
            </a:extLst>
          </p:cNvPr>
          <p:cNvSpPr>
            <a:spLocks noGrp="1"/>
          </p:cNvSpPr>
          <p:nvPr>
            <p:ph type="ftr" sz="quarter" idx="11"/>
          </p:nvPr>
        </p:nvSpPr>
        <p:spPr/>
        <p:txBody>
          <a:bodyPr/>
          <a:lstStyle>
            <a:lvl1pPr fontAlgn="auto">
              <a:spcBef>
                <a:spcPts val="0"/>
              </a:spcBef>
              <a:spcAft>
                <a:spcPts val="0"/>
              </a:spcAft>
              <a:defRPr/>
            </a:lvl1pPr>
          </a:lstStyle>
          <a:p>
            <a:pPr>
              <a:defRPr/>
            </a:pPr>
            <a:endParaRPr lang="en-CA"/>
          </a:p>
        </p:txBody>
      </p:sp>
      <p:sp>
        <p:nvSpPr>
          <p:cNvPr id="5" name="Slide Number Placeholder 4">
            <a:extLst>
              <a:ext uri="{FF2B5EF4-FFF2-40B4-BE49-F238E27FC236}">
                <a16:creationId xmlns:a16="http://schemas.microsoft.com/office/drawing/2014/main" id="{69F5F490-EC30-EE4B-8A74-02750F0C65D3}"/>
              </a:ext>
            </a:extLst>
          </p:cNvPr>
          <p:cNvSpPr>
            <a:spLocks noGrp="1"/>
          </p:cNvSpPr>
          <p:nvPr>
            <p:ph type="sldNum" sz="quarter" idx="12"/>
          </p:nvPr>
        </p:nvSpPr>
        <p:spPr/>
        <p:txBody>
          <a:bodyPr/>
          <a:lstStyle>
            <a:lvl1pPr>
              <a:defRPr/>
            </a:lvl1pPr>
          </a:lstStyle>
          <a:p>
            <a:fld id="{52147FA2-8F7D-4544-8FF5-38495E3440DB}" type="slidenum">
              <a:rPr lang="en-CA" altLang="en-US"/>
              <a:pPr/>
              <a:t>‹#›</a:t>
            </a:fld>
            <a:endParaRPr lang="en-CA" altLang="en-US"/>
          </a:p>
        </p:txBody>
      </p:sp>
    </p:spTree>
    <p:extLst>
      <p:ext uri="{BB962C8B-B14F-4D97-AF65-F5344CB8AC3E}">
        <p14:creationId xmlns:p14="http://schemas.microsoft.com/office/powerpoint/2010/main" val="426695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5BA9AA-64ED-1D44-929A-CF42D49840C1}"/>
              </a:ext>
            </a:extLst>
          </p:cNvPr>
          <p:cNvSpPr>
            <a:spLocks noGrp="1"/>
          </p:cNvSpPr>
          <p:nvPr>
            <p:ph type="dt" sz="half" idx="10"/>
          </p:nvPr>
        </p:nvSpPr>
        <p:spPr/>
        <p:txBody>
          <a:bodyPr/>
          <a:lstStyle>
            <a:lvl1pPr fontAlgn="auto">
              <a:spcBef>
                <a:spcPts val="0"/>
              </a:spcBef>
              <a:spcAft>
                <a:spcPts val="0"/>
              </a:spcAft>
              <a:defRPr/>
            </a:lvl1pPr>
          </a:lstStyle>
          <a:p>
            <a:pPr>
              <a:defRPr/>
            </a:pPr>
            <a:endParaRPr lang="en-CA"/>
          </a:p>
        </p:txBody>
      </p:sp>
      <p:sp>
        <p:nvSpPr>
          <p:cNvPr id="3" name="Footer Placeholder 2">
            <a:extLst>
              <a:ext uri="{FF2B5EF4-FFF2-40B4-BE49-F238E27FC236}">
                <a16:creationId xmlns:a16="http://schemas.microsoft.com/office/drawing/2014/main" id="{EAD9D088-E4C7-7748-8550-946FB33349C3}"/>
              </a:ext>
            </a:extLst>
          </p:cNvPr>
          <p:cNvSpPr>
            <a:spLocks noGrp="1"/>
          </p:cNvSpPr>
          <p:nvPr>
            <p:ph type="ftr" sz="quarter" idx="11"/>
          </p:nvPr>
        </p:nvSpPr>
        <p:spPr/>
        <p:txBody>
          <a:bodyPr/>
          <a:lstStyle>
            <a:lvl1pPr fontAlgn="auto">
              <a:spcBef>
                <a:spcPts val="0"/>
              </a:spcBef>
              <a:spcAft>
                <a:spcPts val="0"/>
              </a:spcAft>
              <a:defRPr/>
            </a:lvl1pPr>
          </a:lstStyle>
          <a:p>
            <a:pPr>
              <a:defRPr/>
            </a:pPr>
            <a:endParaRPr lang="en-CA"/>
          </a:p>
        </p:txBody>
      </p:sp>
      <p:sp>
        <p:nvSpPr>
          <p:cNvPr id="4" name="Slide Number Placeholder 3">
            <a:extLst>
              <a:ext uri="{FF2B5EF4-FFF2-40B4-BE49-F238E27FC236}">
                <a16:creationId xmlns:a16="http://schemas.microsoft.com/office/drawing/2014/main" id="{4B1146A3-C047-F248-9F8F-900851F84140}"/>
              </a:ext>
            </a:extLst>
          </p:cNvPr>
          <p:cNvSpPr>
            <a:spLocks noGrp="1"/>
          </p:cNvSpPr>
          <p:nvPr>
            <p:ph type="sldNum" sz="quarter" idx="12"/>
          </p:nvPr>
        </p:nvSpPr>
        <p:spPr/>
        <p:txBody>
          <a:bodyPr/>
          <a:lstStyle>
            <a:lvl1pPr>
              <a:defRPr/>
            </a:lvl1pPr>
          </a:lstStyle>
          <a:p>
            <a:fld id="{EA91F399-B2AA-6342-BD37-E89F981A722E}" type="slidenum">
              <a:rPr lang="en-CA" altLang="en-US"/>
              <a:pPr/>
              <a:t>‹#›</a:t>
            </a:fld>
            <a:endParaRPr lang="en-CA" altLang="en-US"/>
          </a:p>
        </p:txBody>
      </p:sp>
    </p:spTree>
    <p:extLst>
      <p:ext uri="{BB962C8B-B14F-4D97-AF65-F5344CB8AC3E}">
        <p14:creationId xmlns:p14="http://schemas.microsoft.com/office/powerpoint/2010/main" val="20263439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39D550-23B1-5B4F-B759-937EA0BAE52D}"/>
              </a:ext>
            </a:extLst>
          </p:cNvPr>
          <p:cNvSpPr>
            <a:spLocks noGrp="1"/>
          </p:cNvSpPr>
          <p:nvPr>
            <p:ph type="dt" sz="half" idx="10"/>
          </p:nvPr>
        </p:nvSpPr>
        <p:spPr/>
        <p:txBody>
          <a:bodyPr/>
          <a:lstStyle>
            <a:lvl1pPr fontAlgn="auto">
              <a:spcBef>
                <a:spcPts val="0"/>
              </a:spcBef>
              <a:spcAft>
                <a:spcPts val="0"/>
              </a:spcAft>
              <a:defRPr/>
            </a:lvl1pPr>
          </a:lstStyle>
          <a:p>
            <a:pPr>
              <a:defRPr/>
            </a:pPr>
            <a:endParaRPr lang="en-CA"/>
          </a:p>
        </p:txBody>
      </p:sp>
      <p:sp>
        <p:nvSpPr>
          <p:cNvPr id="5" name="Footer Placeholder 4">
            <a:extLst>
              <a:ext uri="{FF2B5EF4-FFF2-40B4-BE49-F238E27FC236}">
                <a16:creationId xmlns:a16="http://schemas.microsoft.com/office/drawing/2014/main" id="{897A409E-965E-BE47-9DE3-D5462B99F7B9}"/>
              </a:ext>
            </a:extLst>
          </p:cNvPr>
          <p:cNvSpPr>
            <a:spLocks noGrp="1"/>
          </p:cNvSpPr>
          <p:nvPr>
            <p:ph type="ftr" sz="quarter" idx="11"/>
          </p:nvPr>
        </p:nvSpPr>
        <p:spPr/>
        <p:txBody>
          <a:bodyPr/>
          <a:lstStyle>
            <a:lvl1pPr fontAlgn="auto">
              <a:spcBef>
                <a:spcPts val="0"/>
              </a:spcBef>
              <a:spcAft>
                <a:spcPts val="0"/>
              </a:spcAft>
              <a:defRPr/>
            </a:lvl1pPr>
          </a:lstStyle>
          <a:p>
            <a:pPr>
              <a:defRPr/>
            </a:pPr>
            <a:endParaRPr lang="en-CA"/>
          </a:p>
        </p:txBody>
      </p:sp>
      <p:sp>
        <p:nvSpPr>
          <p:cNvPr id="6" name="Slide Number Placeholder 5">
            <a:extLst>
              <a:ext uri="{FF2B5EF4-FFF2-40B4-BE49-F238E27FC236}">
                <a16:creationId xmlns:a16="http://schemas.microsoft.com/office/drawing/2014/main" id="{FB98F6A2-D174-8D4E-8860-ED8DA9F24A14}"/>
              </a:ext>
            </a:extLst>
          </p:cNvPr>
          <p:cNvSpPr>
            <a:spLocks noGrp="1"/>
          </p:cNvSpPr>
          <p:nvPr>
            <p:ph type="sldNum" sz="quarter" idx="12"/>
          </p:nvPr>
        </p:nvSpPr>
        <p:spPr/>
        <p:txBody>
          <a:bodyPr/>
          <a:lstStyle>
            <a:lvl1pPr>
              <a:defRPr/>
            </a:lvl1pPr>
          </a:lstStyle>
          <a:p>
            <a:fld id="{01039FC1-54B5-1444-AE3D-B35C4B085DD7}" type="slidenum">
              <a:rPr lang="en-CA" altLang="en-US"/>
              <a:pPr/>
              <a:t>‹#›</a:t>
            </a:fld>
            <a:endParaRPr lang="en-CA" altLang="en-US"/>
          </a:p>
        </p:txBody>
      </p:sp>
    </p:spTree>
    <p:extLst>
      <p:ext uri="{BB962C8B-B14F-4D97-AF65-F5344CB8AC3E}">
        <p14:creationId xmlns:p14="http://schemas.microsoft.com/office/powerpoint/2010/main" val="25545723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89050C-1D57-BC48-9ED4-8FD548326040}"/>
              </a:ext>
            </a:extLst>
          </p:cNvPr>
          <p:cNvSpPr>
            <a:spLocks noGrp="1"/>
          </p:cNvSpPr>
          <p:nvPr>
            <p:ph type="dt" sz="half" idx="10"/>
          </p:nvPr>
        </p:nvSpPr>
        <p:spPr/>
        <p:txBody>
          <a:bodyPr/>
          <a:lstStyle>
            <a:lvl1pPr fontAlgn="auto">
              <a:spcBef>
                <a:spcPts val="0"/>
              </a:spcBef>
              <a:spcAft>
                <a:spcPts val="0"/>
              </a:spcAft>
              <a:defRPr/>
            </a:lvl1pPr>
          </a:lstStyle>
          <a:p>
            <a:pPr>
              <a:defRPr/>
            </a:pPr>
            <a:endParaRPr lang="en-CA"/>
          </a:p>
        </p:txBody>
      </p:sp>
      <p:sp>
        <p:nvSpPr>
          <p:cNvPr id="3" name="Footer Placeholder 2">
            <a:extLst>
              <a:ext uri="{FF2B5EF4-FFF2-40B4-BE49-F238E27FC236}">
                <a16:creationId xmlns:a16="http://schemas.microsoft.com/office/drawing/2014/main" id="{2B73B14B-666D-1C4B-B7E7-4BEBF9FBED56}"/>
              </a:ext>
            </a:extLst>
          </p:cNvPr>
          <p:cNvSpPr>
            <a:spLocks noGrp="1"/>
          </p:cNvSpPr>
          <p:nvPr>
            <p:ph type="ftr" sz="quarter" idx="11"/>
          </p:nvPr>
        </p:nvSpPr>
        <p:spPr/>
        <p:txBody>
          <a:bodyPr/>
          <a:lstStyle>
            <a:lvl1pPr fontAlgn="auto">
              <a:spcBef>
                <a:spcPts val="0"/>
              </a:spcBef>
              <a:spcAft>
                <a:spcPts val="0"/>
              </a:spcAft>
              <a:defRPr/>
            </a:lvl1pPr>
          </a:lstStyle>
          <a:p>
            <a:pPr>
              <a:defRPr/>
            </a:pPr>
            <a:endParaRPr lang="en-CA"/>
          </a:p>
        </p:txBody>
      </p:sp>
      <p:sp>
        <p:nvSpPr>
          <p:cNvPr id="4" name="Slide Number Placeholder 3">
            <a:extLst>
              <a:ext uri="{FF2B5EF4-FFF2-40B4-BE49-F238E27FC236}">
                <a16:creationId xmlns:a16="http://schemas.microsoft.com/office/drawing/2014/main" id="{D27C71E8-B31F-804E-8CD1-AEA606E11793}"/>
              </a:ext>
            </a:extLst>
          </p:cNvPr>
          <p:cNvSpPr>
            <a:spLocks noGrp="1"/>
          </p:cNvSpPr>
          <p:nvPr>
            <p:ph type="sldNum" sz="quarter" idx="12"/>
          </p:nvPr>
        </p:nvSpPr>
        <p:spPr/>
        <p:txBody>
          <a:bodyPr/>
          <a:lstStyle>
            <a:lvl1pPr>
              <a:defRPr/>
            </a:lvl1pPr>
          </a:lstStyle>
          <a:p>
            <a:fld id="{4AC8BD23-6A7E-954C-BB5C-36DFB6A1F746}" type="slidenum">
              <a:rPr lang="en-CA" altLang="en-US"/>
              <a:pPr/>
              <a:t>‹#›</a:t>
            </a:fld>
            <a:endParaRPr lang="en-CA" altLang="en-US"/>
          </a:p>
        </p:txBody>
      </p:sp>
    </p:spTree>
    <p:extLst>
      <p:ext uri="{BB962C8B-B14F-4D97-AF65-F5344CB8AC3E}">
        <p14:creationId xmlns:p14="http://schemas.microsoft.com/office/powerpoint/2010/main" val="16177925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D330348-0908-CE45-B2BB-F19D42D4D111}"/>
              </a:ext>
            </a:extLst>
          </p:cNvPr>
          <p:cNvSpPr>
            <a:spLocks noGrp="1"/>
          </p:cNvSpPr>
          <p:nvPr>
            <p:ph type="dt" sz="half" idx="10"/>
          </p:nvPr>
        </p:nvSpPr>
        <p:spPr/>
        <p:txBody>
          <a:bodyPr/>
          <a:lstStyle>
            <a:lvl1pPr fontAlgn="auto">
              <a:spcBef>
                <a:spcPts val="0"/>
              </a:spcBef>
              <a:spcAft>
                <a:spcPts val="0"/>
              </a:spcAft>
              <a:defRPr smtClean="0">
                <a:solidFill>
                  <a:prstClr val="black">
                    <a:tint val="75000"/>
                  </a:prstClr>
                </a:solidFill>
              </a:defRPr>
            </a:lvl1pPr>
          </a:lstStyle>
          <a:p>
            <a:pPr>
              <a:defRPr/>
            </a:pPr>
            <a:fld id="{AE143A86-AD7A-F647-9717-1A7A0937D42F}" type="datetimeFigureOut">
              <a:rPr lang="en-CA"/>
              <a:pPr>
                <a:defRPr/>
              </a:pPr>
              <a:t>2020-10-26</a:t>
            </a:fld>
            <a:endParaRPr lang="en-CA"/>
          </a:p>
        </p:txBody>
      </p:sp>
      <p:sp>
        <p:nvSpPr>
          <p:cNvPr id="5" name="Footer Placeholder 4">
            <a:extLst>
              <a:ext uri="{FF2B5EF4-FFF2-40B4-BE49-F238E27FC236}">
                <a16:creationId xmlns:a16="http://schemas.microsoft.com/office/drawing/2014/main" id="{A725B5DD-C066-E14C-BBD5-D38DBD1F86BB}"/>
              </a:ext>
            </a:extLst>
          </p:cNvPr>
          <p:cNvSpPr>
            <a:spLocks noGrp="1"/>
          </p:cNvSpPr>
          <p:nvPr>
            <p:ph type="ftr" sz="quarter" idx="11"/>
          </p:nvPr>
        </p:nvSpPr>
        <p:spPr/>
        <p:txBody>
          <a:bodyPr/>
          <a:lstStyle>
            <a:lvl1pPr fontAlgn="auto">
              <a:spcBef>
                <a:spcPts val="0"/>
              </a:spcBef>
              <a:spcAft>
                <a:spcPts val="0"/>
              </a:spcAft>
              <a:defRPr>
                <a:solidFill>
                  <a:prstClr val="black">
                    <a:tint val="75000"/>
                  </a:prstClr>
                </a:solidFill>
              </a:defRPr>
            </a:lvl1pPr>
          </a:lstStyle>
          <a:p>
            <a:pPr>
              <a:defRPr/>
            </a:pPr>
            <a:endParaRPr lang="en-CA"/>
          </a:p>
        </p:txBody>
      </p:sp>
      <p:sp>
        <p:nvSpPr>
          <p:cNvPr id="6" name="Slide Number Placeholder 5">
            <a:extLst>
              <a:ext uri="{FF2B5EF4-FFF2-40B4-BE49-F238E27FC236}">
                <a16:creationId xmlns:a16="http://schemas.microsoft.com/office/drawing/2014/main" id="{3BCF33A9-1DCE-594C-A48D-95C6C4B9700B}"/>
              </a:ext>
            </a:extLst>
          </p:cNvPr>
          <p:cNvSpPr>
            <a:spLocks noGrp="1"/>
          </p:cNvSpPr>
          <p:nvPr>
            <p:ph type="sldNum" sz="quarter" idx="12"/>
          </p:nvPr>
        </p:nvSpPr>
        <p:spPr/>
        <p:txBody>
          <a:bodyPr/>
          <a:lstStyle>
            <a:lvl1pPr>
              <a:defRPr>
                <a:solidFill>
                  <a:srgbClr val="898989"/>
                </a:solidFill>
              </a:defRPr>
            </a:lvl1pPr>
          </a:lstStyle>
          <a:p>
            <a:fld id="{9A99CEAE-4CDA-E049-929F-41DBBE9CE283}" type="slidenum">
              <a:rPr lang="en-CA" altLang="en-US"/>
              <a:pPr/>
              <a:t>‹#›</a:t>
            </a:fld>
            <a:endParaRPr lang="en-CA" altLang="en-US"/>
          </a:p>
        </p:txBody>
      </p:sp>
    </p:spTree>
    <p:extLst>
      <p:ext uri="{BB962C8B-B14F-4D97-AF65-F5344CB8AC3E}">
        <p14:creationId xmlns:p14="http://schemas.microsoft.com/office/powerpoint/2010/main" val="20509025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C3B4FA-FEB5-F74C-BEB6-2AB05375B0FF}"/>
              </a:ext>
            </a:extLst>
          </p:cNvPr>
          <p:cNvSpPr>
            <a:spLocks noGrp="1"/>
          </p:cNvSpPr>
          <p:nvPr>
            <p:ph type="dt" sz="half" idx="10"/>
          </p:nvPr>
        </p:nvSpPr>
        <p:spPr/>
        <p:txBody>
          <a:bodyPr/>
          <a:lstStyle>
            <a:lvl1pPr fontAlgn="auto">
              <a:spcBef>
                <a:spcPts val="0"/>
              </a:spcBef>
              <a:spcAft>
                <a:spcPts val="0"/>
              </a:spcAft>
              <a:defRPr/>
            </a:lvl1pPr>
          </a:lstStyle>
          <a:p>
            <a:pPr>
              <a:defRPr/>
            </a:pPr>
            <a:endParaRPr lang="en-CA"/>
          </a:p>
        </p:txBody>
      </p:sp>
      <p:sp>
        <p:nvSpPr>
          <p:cNvPr id="3" name="Footer Placeholder 2">
            <a:extLst>
              <a:ext uri="{FF2B5EF4-FFF2-40B4-BE49-F238E27FC236}">
                <a16:creationId xmlns:a16="http://schemas.microsoft.com/office/drawing/2014/main" id="{D9103385-59B9-1444-B1CF-D26CC8B7DC09}"/>
              </a:ext>
            </a:extLst>
          </p:cNvPr>
          <p:cNvSpPr>
            <a:spLocks noGrp="1"/>
          </p:cNvSpPr>
          <p:nvPr>
            <p:ph type="ftr" sz="quarter" idx="11"/>
          </p:nvPr>
        </p:nvSpPr>
        <p:spPr/>
        <p:txBody>
          <a:bodyPr/>
          <a:lstStyle>
            <a:lvl1pPr fontAlgn="auto">
              <a:spcBef>
                <a:spcPts val="0"/>
              </a:spcBef>
              <a:spcAft>
                <a:spcPts val="0"/>
              </a:spcAft>
              <a:defRPr/>
            </a:lvl1pPr>
          </a:lstStyle>
          <a:p>
            <a:pPr>
              <a:defRPr/>
            </a:pPr>
            <a:endParaRPr lang="en-CA"/>
          </a:p>
        </p:txBody>
      </p:sp>
      <p:sp>
        <p:nvSpPr>
          <p:cNvPr id="4" name="Slide Number Placeholder 3">
            <a:extLst>
              <a:ext uri="{FF2B5EF4-FFF2-40B4-BE49-F238E27FC236}">
                <a16:creationId xmlns:a16="http://schemas.microsoft.com/office/drawing/2014/main" id="{41C8E274-C82D-1445-923A-17BBA011A9E1}"/>
              </a:ext>
            </a:extLst>
          </p:cNvPr>
          <p:cNvSpPr>
            <a:spLocks noGrp="1"/>
          </p:cNvSpPr>
          <p:nvPr>
            <p:ph type="sldNum" sz="quarter" idx="12"/>
          </p:nvPr>
        </p:nvSpPr>
        <p:spPr/>
        <p:txBody>
          <a:bodyPr/>
          <a:lstStyle>
            <a:lvl1pPr>
              <a:defRPr/>
            </a:lvl1pPr>
          </a:lstStyle>
          <a:p>
            <a:fld id="{49AF1B27-0C05-9440-8713-F49E832C6768}" type="slidenum">
              <a:rPr lang="en-CA" altLang="en-US"/>
              <a:pPr/>
              <a:t>‹#›</a:t>
            </a:fld>
            <a:endParaRPr lang="en-CA" altLang="en-US"/>
          </a:p>
        </p:txBody>
      </p:sp>
    </p:spTree>
    <p:extLst>
      <p:ext uri="{BB962C8B-B14F-4D97-AF65-F5344CB8AC3E}">
        <p14:creationId xmlns:p14="http://schemas.microsoft.com/office/powerpoint/2010/main" val="26916481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452515-C75E-D542-9948-0FE3B155623E}"/>
              </a:ext>
            </a:extLst>
          </p:cNvPr>
          <p:cNvSpPr>
            <a:spLocks noGrp="1"/>
          </p:cNvSpPr>
          <p:nvPr>
            <p:ph type="dt" sz="half" idx="10"/>
          </p:nvPr>
        </p:nvSpPr>
        <p:spPr/>
        <p:txBody>
          <a:bodyPr/>
          <a:lstStyle>
            <a:lvl1pPr fontAlgn="auto">
              <a:spcBef>
                <a:spcPts val="0"/>
              </a:spcBef>
              <a:spcAft>
                <a:spcPts val="0"/>
              </a:spcAft>
              <a:defRPr/>
            </a:lvl1pPr>
          </a:lstStyle>
          <a:p>
            <a:pPr>
              <a:defRPr/>
            </a:pPr>
            <a:endParaRPr lang="en-CA"/>
          </a:p>
        </p:txBody>
      </p:sp>
      <p:sp>
        <p:nvSpPr>
          <p:cNvPr id="5" name="Footer Placeholder 4">
            <a:extLst>
              <a:ext uri="{FF2B5EF4-FFF2-40B4-BE49-F238E27FC236}">
                <a16:creationId xmlns:a16="http://schemas.microsoft.com/office/drawing/2014/main" id="{5B62F4A5-8BAC-C04A-9026-E62C9BCFB6E6}"/>
              </a:ext>
            </a:extLst>
          </p:cNvPr>
          <p:cNvSpPr>
            <a:spLocks noGrp="1"/>
          </p:cNvSpPr>
          <p:nvPr>
            <p:ph type="ftr" sz="quarter" idx="11"/>
          </p:nvPr>
        </p:nvSpPr>
        <p:spPr/>
        <p:txBody>
          <a:bodyPr/>
          <a:lstStyle>
            <a:lvl1pPr fontAlgn="auto">
              <a:spcBef>
                <a:spcPts val="0"/>
              </a:spcBef>
              <a:spcAft>
                <a:spcPts val="0"/>
              </a:spcAft>
              <a:defRPr/>
            </a:lvl1pPr>
          </a:lstStyle>
          <a:p>
            <a:pPr>
              <a:defRPr/>
            </a:pPr>
            <a:endParaRPr lang="en-CA"/>
          </a:p>
        </p:txBody>
      </p:sp>
      <p:sp>
        <p:nvSpPr>
          <p:cNvPr id="6" name="Slide Number Placeholder 5">
            <a:extLst>
              <a:ext uri="{FF2B5EF4-FFF2-40B4-BE49-F238E27FC236}">
                <a16:creationId xmlns:a16="http://schemas.microsoft.com/office/drawing/2014/main" id="{2BDCF359-8FA2-4D41-8E7B-4D74B6AE0C93}"/>
              </a:ext>
            </a:extLst>
          </p:cNvPr>
          <p:cNvSpPr>
            <a:spLocks noGrp="1"/>
          </p:cNvSpPr>
          <p:nvPr>
            <p:ph type="sldNum" sz="quarter" idx="12"/>
          </p:nvPr>
        </p:nvSpPr>
        <p:spPr/>
        <p:txBody>
          <a:bodyPr/>
          <a:lstStyle>
            <a:lvl1pPr>
              <a:defRPr/>
            </a:lvl1pPr>
          </a:lstStyle>
          <a:p>
            <a:fld id="{22F0A0AA-12FD-904B-8BC9-88987410DF3A}" type="slidenum">
              <a:rPr lang="en-CA" altLang="en-US"/>
              <a:pPr/>
              <a:t>‹#›</a:t>
            </a:fld>
            <a:endParaRPr lang="en-CA" altLang="en-US"/>
          </a:p>
        </p:txBody>
      </p:sp>
    </p:spTree>
    <p:extLst>
      <p:ext uri="{BB962C8B-B14F-4D97-AF65-F5344CB8AC3E}">
        <p14:creationId xmlns:p14="http://schemas.microsoft.com/office/powerpoint/2010/main" val="932607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1FBF33-553F-4444-B232-0430DCF4B098}"/>
              </a:ext>
            </a:extLst>
          </p:cNvPr>
          <p:cNvSpPr>
            <a:spLocks noGrp="1"/>
          </p:cNvSpPr>
          <p:nvPr>
            <p:ph type="dt" sz="half" idx="10"/>
          </p:nvPr>
        </p:nvSpPr>
        <p:spPr/>
        <p:txBody>
          <a:bodyPr/>
          <a:lstStyle>
            <a:lvl1pPr fontAlgn="auto">
              <a:spcBef>
                <a:spcPts val="0"/>
              </a:spcBef>
              <a:spcAft>
                <a:spcPts val="0"/>
              </a:spcAft>
              <a:defRPr/>
            </a:lvl1pPr>
          </a:lstStyle>
          <a:p>
            <a:pPr>
              <a:defRPr/>
            </a:pPr>
            <a:endParaRPr lang="en-CA"/>
          </a:p>
        </p:txBody>
      </p:sp>
      <p:sp>
        <p:nvSpPr>
          <p:cNvPr id="5" name="Footer Placeholder 4">
            <a:extLst>
              <a:ext uri="{FF2B5EF4-FFF2-40B4-BE49-F238E27FC236}">
                <a16:creationId xmlns:a16="http://schemas.microsoft.com/office/drawing/2014/main" id="{555909F7-C22E-8548-9985-120149A77DF4}"/>
              </a:ext>
            </a:extLst>
          </p:cNvPr>
          <p:cNvSpPr>
            <a:spLocks noGrp="1"/>
          </p:cNvSpPr>
          <p:nvPr>
            <p:ph type="ftr" sz="quarter" idx="11"/>
          </p:nvPr>
        </p:nvSpPr>
        <p:spPr/>
        <p:txBody>
          <a:bodyPr/>
          <a:lstStyle>
            <a:lvl1pPr fontAlgn="auto">
              <a:spcBef>
                <a:spcPts val="0"/>
              </a:spcBef>
              <a:spcAft>
                <a:spcPts val="0"/>
              </a:spcAft>
              <a:defRPr/>
            </a:lvl1pPr>
          </a:lstStyle>
          <a:p>
            <a:pPr>
              <a:defRPr/>
            </a:pPr>
            <a:endParaRPr lang="en-CA"/>
          </a:p>
        </p:txBody>
      </p:sp>
      <p:sp>
        <p:nvSpPr>
          <p:cNvPr id="6" name="Slide Number Placeholder 5">
            <a:extLst>
              <a:ext uri="{FF2B5EF4-FFF2-40B4-BE49-F238E27FC236}">
                <a16:creationId xmlns:a16="http://schemas.microsoft.com/office/drawing/2014/main" id="{27C9E373-D77C-2448-8DA4-5AB0CD6A1DB3}"/>
              </a:ext>
            </a:extLst>
          </p:cNvPr>
          <p:cNvSpPr>
            <a:spLocks noGrp="1"/>
          </p:cNvSpPr>
          <p:nvPr>
            <p:ph type="sldNum" sz="quarter" idx="12"/>
          </p:nvPr>
        </p:nvSpPr>
        <p:spPr/>
        <p:txBody>
          <a:bodyPr/>
          <a:lstStyle>
            <a:lvl1pPr>
              <a:defRPr/>
            </a:lvl1pPr>
          </a:lstStyle>
          <a:p>
            <a:fld id="{58F62D2B-6423-4F49-ABF1-44B3DA9B3644}" type="slidenum">
              <a:rPr lang="en-CA" altLang="en-US"/>
              <a:pPr/>
              <a:t>‹#›</a:t>
            </a:fld>
            <a:endParaRPr lang="en-CA" altLang="en-US"/>
          </a:p>
        </p:txBody>
      </p:sp>
    </p:spTree>
    <p:extLst>
      <p:ext uri="{BB962C8B-B14F-4D97-AF65-F5344CB8AC3E}">
        <p14:creationId xmlns:p14="http://schemas.microsoft.com/office/powerpoint/2010/main" val="2648249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F8A9C7-BB5F-1A41-A55E-B55F7C217AC2}"/>
              </a:ext>
            </a:extLst>
          </p:cNvPr>
          <p:cNvSpPr>
            <a:spLocks noGrp="1"/>
          </p:cNvSpPr>
          <p:nvPr>
            <p:ph type="dt" sz="half" idx="10"/>
          </p:nvPr>
        </p:nvSpPr>
        <p:spPr/>
        <p:txBody>
          <a:bodyPr/>
          <a:lstStyle>
            <a:lvl1pPr>
              <a:defRPr/>
            </a:lvl1pPr>
          </a:lstStyle>
          <a:p>
            <a:pPr>
              <a:defRPr/>
            </a:pPr>
            <a:fld id="{8702E6AF-B240-EF4C-98EC-81E15D707B60}" type="datetimeFigureOut">
              <a:rPr lang="en-CA"/>
              <a:pPr>
                <a:defRPr/>
              </a:pPr>
              <a:t>2020-10-26</a:t>
            </a:fld>
            <a:endParaRPr lang="en-CA"/>
          </a:p>
        </p:txBody>
      </p:sp>
      <p:sp>
        <p:nvSpPr>
          <p:cNvPr id="5" name="Footer Placeholder 4">
            <a:extLst>
              <a:ext uri="{FF2B5EF4-FFF2-40B4-BE49-F238E27FC236}">
                <a16:creationId xmlns:a16="http://schemas.microsoft.com/office/drawing/2014/main" id="{776F2E1D-B3BD-BC4C-B9E4-BFDB8EC81754}"/>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3E38BA2B-2E75-B441-BF60-F6363A94799A}"/>
              </a:ext>
            </a:extLst>
          </p:cNvPr>
          <p:cNvSpPr>
            <a:spLocks noGrp="1"/>
          </p:cNvSpPr>
          <p:nvPr>
            <p:ph type="sldNum" sz="quarter" idx="12"/>
          </p:nvPr>
        </p:nvSpPr>
        <p:spPr/>
        <p:txBody>
          <a:bodyPr/>
          <a:lstStyle>
            <a:lvl1pPr>
              <a:defRPr/>
            </a:lvl1pPr>
          </a:lstStyle>
          <a:p>
            <a:fld id="{AEABE2A2-8D62-394F-8836-BB8167E70DA5}" type="slidenum">
              <a:rPr lang="en-CA" altLang="en-US"/>
              <a:pPr/>
              <a:t>‹#›</a:t>
            </a:fld>
            <a:endParaRPr lang="en-CA" altLang="en-US"/>
          </a:p>
        </p:txBody>
      </p:sp>
    </p:spTree>
    <p:extLst>
      <p:ext uri="{BB962C8B-B14F-4D97-AF65-F5344CB8AC3E}">
        <p14:creationId xmlns:p14="http://schemas.microsoft.com/office/powerpoint/2010/main" val="36746144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F4F269-55F2-F244-A5B8-BC1361DF97D5}"/>
              </a:ext>
            </a:extLst>
          </p:cNvPr>
          <p:cNvSpPr>
            <a:spLocks noGrp="1"/>
          </p:cNvSpPr>
          <p:nvPr>
            <p:ph type="dt" sz="half" idx="10"/>
          </p:nvPr>
        </p:nvSpPr>
        <p:spPr/>
        <p:txBody>
          <a:bodyPr/>
          <a:lstStyle>
            <a:lvl1pPr fontAlgn="auto">
              <a:spcBef>
                <a:spcPts val="0"/>
              </a:spcBef>
              <a:spcAft>
                <a:spcPts val="0"/>
              </a:spcAft>
              <a:defRPr/>
            </a:lvl1pPr>
          </a:lstStyle>
          <a:p>
            <a:pPr>
              <a:defRPr/>
            </a:pPr>
            <a:endParaRPr lang="en-CA"/>
          </a:p>
        </p:txBody>
      </p:sp>
      <p:sp>
        <p:nvSpPr>
          <p:cNvPr id="4" name="Footer Placeholder 3">
            <a:extLst>
              <a:ext uri="{FF2B5EF4-FFF2-40B4-BE49-F238E27FC236}">
                <a16:creationId xmlns:a16="http://schemas.microsoft.com/office/drawing/2014/main" id="{753A873A-6CE9-BD42-86D8-0BC8991999FF}"/>
              </a:ext>
            </a:extLst>
          </p:cNvPr>
          <p:cNvSpPr>
            <a:spLocks noGrp="1"/>
          </p:cNvSpPr>
          <p:nvPr>
            <p:ph type="ftr" sz="quarter" idx="11"/>
          </p:nvPr>
        </p:nvSpPr>
        <p:spPr/>
        <p:txBody>
          <a:bodyPr/>
          <a:lstStyle>
            <a:lvl1pPr fontAlgn="auto">
              <a:spcBef>
                <a:spcPts val="0"/>
              </a:spcBef>
              <a:spcAft>
                <a:spcPts val="0"/>
              </a:spcAft>
              <a:defRPr/>
            </a:lvl1pPr>
          </a:lstStyle>
          <a:p>
            <a:pPr>
              <a:defRPr/>
            </a:pPr>
            <a:endParaRPr lang="en-CA"/>
          </a:p>
        </p:txBody>
      </p:sp>
      <p:sp>
        <p:nvSpPr>
          <p:cNvPr id="5" name="Slide Number Placeholder 4">
            <a:extLst>
              <a:ext uri="{FF2B5EF4-FFF2-40B4-BE49-F238E27FC236}">
                <a16:creationId xmlns:a16="http://schemas.microsoft.com/office/drawing/2014/main" id="{E744A6BF-A8C8-834C-BF97-38FA8F614E8F}"/>
              </a:ext>
            </a:extLst>
          </p:cNvPr>
          <p:cNvSpPr>
            <a:spLocks noGrp="1"/>
          </p:cNvSpPr>
          <p:nvPr>
            <p:ph type="sldNum" sz="quarter" idx="12"/>
          </p:nvPr>
        </p:nvSpPr>
        <p:spPr/>
        <p:txBody>
          <a:bodyPr/>
          <a:lstStyle>
            <a:lvl1pPr>
              <a:defRPr/>
            </a:lvl1pPr>
          </a:lstStyle>
          <a:p>
            <a:fld id="{A2C13A76-F913-344E-88EE-355D1A6F407B}" type="slidenum">
              <a:rPr lang="en-CA" altLang="en-US"/>
              <a:pPr/>
              <a:t>‹#›</a:t>
            </a:fld>
            <a:endParaRPr lang="en-CA" altLang="en-US"/>
          </a:p>
        </p:txBody>
      </p:sp>
    </p:spTree>
    <p:extLst>
      <p:ext uri="{BB962C8B-B14F-4D97-AF65-F5344CB8AC3E}">
        <p14:creationId xmlns:p14="http://schemas.microsoft.com/office/powerpoint/2010/main" val="9398829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3F5F42-576F-4543-B004-9AE6AA2B9547}"/>
              </a:ext>
            </a:extLst>
          </p:cNvPr>
          <p:cNvSpPr>
            <a:spLocks noGrp="1"/>
          </p:cNvSpPr>
          <p:nvPr>
            <p:ph type="dt" sz="half" idx="10"/>
          </p:nvPr>
        </p:nvSpPr>
        <p:spPr/>
        <p:txBody>
          <a:bodyPr/>
          <a:lstStyle>
            <a:lvl1pPr fontAlgn="auto">
              <a:spcBef>
                <a:spcPts val="0"/>
              </a:spcBef>
              <a:spcAft>
                <a:spcPts val="0"/>
              </a:spcAft>
              <a:defRPr/>
            </a:lvl1pPr>
          </a:lstStyle>
          <a:p>
            <a:pPr>
              <a:defRPr/>
            </a:pPr>
            <a:endParaRPr lang="en-CA"/>
          </a:p>
        </p:txBody>
      </p:sp>
      <p:sp>
        <p:nvSpPr>
          <p:cNvPr id="5" name="Footer Placeholder 4">
            <a:extLst>
              <a:ext uri="{FF2B5EF4-FFF2-40B4-BE49-F238E27FC236}">
                <a16:creationId xmlns:a16="http://schemas.microsoft.com/office/drawing/2014/main" id="{3615005D-C554-3F43-A4B1-82F0DC4F9FB1}"/>
              </a:ext>
            </a:extLst>
          </p:cNvPr>
          <p:cNvSpPr>
            <a:spLocks noGrp="1"/>
          </p:cNvSpPr>
          <p:nvPr>
            <p:ph type="ftr" sz="quarter" idx="11"/>
          </p:nvPr>
        </p:nvSpPr>
        <p:spPr/>
        <p:txBody>
          <a:bodyPr/>
          <a:lstStyle>
            <a:lvl1pPr fontAlgn="auto">
              <a:spcBef>
                <a:spcPts val="0"/>
              </a:spcBef>
              <a:spcAft>
                <a:spcPts val="0"/>
              </a:spcAft>
              <a:defRPr/>
            </a:lvl1pPr>
          </a:lstStyle>
          <a:p>
            <a:pPr>
              <a:defRPr/>
            </a:pPr>
            <a:endParaRPr lang="en-CA"/>
          </a:p>
        </p:txBody>
      </p:sp>
      <p:sp>
        <p:nvSpPr>
          <p:cNvPr id="6" name="Slide Number Placeholder 5">
            <a:extLst>
              <a:ext uri="{FF2B5EF4-FFF2-40B4-BE49-F238E27FC236}">
                <a16:creationId xmlns:a16="http://schemas.microsoft.com/office/drawing/2014/main" id="{116DEDAF-5005-2644-84DD-550564426C47}"/>
              </a:ext>
            </a:extLst>
          </p:cNvPr>
          <p:cNvSpPr>
            <a:spLocks noGrp="1"/>
          </p:cNvSpPr>
          <p:nvPr>
            <p:ph type="sldNum" sz="quarter" idx="12"/>
          </p:nvPr>
        </p:nvSpPr>
        <p:spPr/>
        <p:txBody>
          <a:bodyPr/>
          <a:lstStyle>
            <a:lvl1pPr>
              <a:defRPr/>
            </a:lvl1pPr>
          </a:lstStyle>
          <a:p>
            <a:fld id="{B792E5E6-0E66-CF40-A4EB-9394C440FFBC}" type="slidenum">
              <a:rPr lang="en-CA" altLang="en-US"/>
              <a:pPr/>
              <a:t>‹#›</a:t>
            </a:fld>
            <a:endParaRPr lang="en-CA" altLang="en-US"/>
          </a:p>
        </p:txBody>
      </p:sp>
    </p:spTree>
    <p:extLst>
      <p:ext uri="{BB962C8B-B14F-4D97-AF65-F5344CB8AC3E}">
        <p14:creationId xmlns:p14="http://schemas.microsoft.com/office/powerpoint/2010/main" val="19587095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C9FF08D-9A10-9E47-9D54-4613936D8EFB}"/>
              </a:ext>
            </a:extLst>
          </p:cNvPr>
          <p:cNvSpPr>
            <a:spLocks noGrp="1"/>
          </p:cNvSpPr>
          <p:nvPr>
            <p:ph type="dt" sz="half" idx="10"/>
          </p:nvPr>
        </p:nvSpPr>
        <p:spPr/>
        <p:txBody>
          <a:bodyPr/>
          <a:lstStyle>
            <a:lvl1pPr>
              <a:defRPr>
                <a:ea typeface="+mn-ea"/>
                <a:cs typeface="+mn-cs"/>
              </a:defRPr>
            </a:lvl1pPr>
          </a:lstStyle>
          <a:p>
            <a:pPr>
              <a:defRPr/>
            </a:pPr>
            <a:fld id="{2470B90B-C74F-F14D-8214-01621622386E}" type="datetimeFigureOut">
              <a:rPr lang="en-CA"/>
              <a:pPr>
                <a:defRPr/>
              </a:pPr>
              <a:t>2020-10-26</a:t>
            </a:fld>
            <a:endParaRPr lang="en-CA"/>
          </a:p>
        </p:txBody>
      </p:sp>
      <p:sp>
        <p:nvSpPr>
          <p:cNvPr id="5" name="Footer Placeholder 4">
            <a:extLst>
              <a:ext uri="{FF2B5EF4-FFF2-40B4-BE49-F238E27FC236}">
                <a16:creationId xmlns:a16="http://schemas.microsoft.com/office/drawing/2014/main" id="{08C7868E-56E1-5447-8F23-69076CC58525}"/>
              </a:ext>
            </a:extLst>
          </p:cNvPr>
          <p:cNvSpPr>
            <a:spLocks noGrp="1"/>
          </p:cNvSpPr>
          <p:nvPr>
            <p:ph type="ftr" sz="quarter" idx="11"/>
          </p:nvPr>
        </p:nvSpPr>
        <p:spPr/>
        <p:txBody>
          <a:bodyPr/>
          <a:lstStyle>
            <a:lvl1pPr>
              <a:defRPr>
                <a:ea typeface="+mn-ea"/>
                <a:cs typeface="+mn-cs"/>
              </a:defRPr>
            </a:lvl1pPr>
          </a:lstStyle>
          <a:p>
            <a:pPr>
              <a:defRPr/>
            </a:pPr>
            <a:endParaRPr lang="en-CA"/>
          </a:p>
        </p:txBody>
      </p:sp>
      <p:sp>
        <p:nvSpPr>
          <p:cNvPr id="6" name="Slide Number Placeholder 5">
            <a:extLst>
              <a:ext uri="{FF2B5EF4-FFF2-40B4-BE49-F238E27FC236}">
                <a16:creationId xmlns:a16="http://schemas.microsoft.com/office/drawing/2014/main" id="{19E515C1-AA8F-2842-A2B3-FF797CCF13CF}"/>
              </a:ext>
            </a:extLst>
          </p:cNvPr>
          <p:cNvSpPr>
            <a:spLocks noGrp="1"/>
          </p:cNvSpPr>
          <p:nvPr>
            <p:ph type="sldNum" sz="quarter" idx="12"/>
          </p:nvPr>
        </p:nvSpPr>
        <p:spPr/>
        <p:txBody>
          <a:bodyPr/>
          <a:lstStyle>
            <a:lvl1pPr>
              <a:defRPr/>
            </a:lvl1pPr>
          </a:lstStyle>
          <a:p>
            <a:fld id="{68ABCC82-8230-0046-8B3A-04B286354D1E}" type="slidenum">
              <a:rPr lang="en-CA" altLang="en-US"/>
              <a:pPr/>
              <a:t>‹#›</a:t>
            </a:fld>
            <a:endParaRPr lang="en-CA" altLang="en-US"/>
          </a:p>
        </p:txBody>
      </p:sp>
    </p:spTree>
    <p:extLst>
      <p:ext uri="{BB962C8B-B14F-4D97-AF65-F5344CB8AC3E}">
        <p14:creationId xmlns:p14="http://schemas.microsoft.com/office/powerpoint/2010/main" val="1564828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B08C17F-5D96-2440-BEDA-ED2858B1EEA0}"/>
              </a:ext>
            </a:extLst>
          </p:cNvPr>
          <p:cNvSpPr>
            <a:spLocks noGrp="1"/>
          </p:cNvSpPr>
          <p:nvPr>
            <p:ph type="dt" sz="half" idx="10"/>
          </p:nvPr>
        </p:nvSpPr>
        <p:spPr/>
        <p:txBody>
          <a:bodyPr/>
          <a:lstStyle>
            <a:lvl1pPr>
              <a:defRPr/>
            </a:lvl1pPr>
          </a:lstStyle>
          <a:p>
            <a:pPr>
              <a:defRPr/>
            </a:pPr>
            <a:fld id="{274CA7DC-30A8-A74A-82F1-D1477C5C05E7}" type="datetimeFigureOut">
              <a:rPr lang="en-CA"/>
              <a:pPr>
                <a:defRPr/>
              </a:pPr>
              <a:t>2020-10-26</a:t>
            </a:fld>
            <a:endParaRPr lang="en-CA"/>
          </a:p>
        </p:txBody>
      </p:sp>
      <p:sp>
        <p:nvSpPr>
          <p:cNvPr id="5" name="Footer Placeholder 4">
            <a:extLst>
              <a:ext uri="{FF2B5EF4-FFF2-40B4-BE49-F238E27FC236}">
                <a16:creationId xmlns:a16="http://schemas.microsoft.com/office/drawing/2014/main" id="{587B658D-88A8-CA4D-8C66-D7407DE5596F}"/>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E30E207B-4A47-BB4F-93DB-63DD4B8341E5}"/>
              </a:ext>
            </a:extLst>
          </p:cNvPr>
          <p:cNvSpPr>
            <a:spLocks noGrp="1"/>
          </p:cNvSpPr>
          <p:nvPr>
            <p:ph type="sldNum" sz="quarter" idx="12"/>
          </p:nvPr>
        </p:nvSpPr>
        <p:spPr/>
        <p:txBody>
          <a:bodyPr/>
          <a:lstStyle>
            <a:lvl1pPr>
              <a:defRPr/>
            </a:lvl1pPr>
          </a:lstStyle>
          <a:p>
            <a:fld id="{1F7DE2A7-880E-3847-98B8-5E6A65616BA5}" type="slidenum">
              <a:rPr lang="en-CA" altLang="en-US"/>
              <a:pPr/>
              <a:t>‹#›</a:t>
            </a:fld>
            <a:endParaRPr lang="en-CA" altLang="en-US"/>
          </a:p>
        </p:txBody>
      </p:sp>
    </p:spTree>
    <p:extLst>
      <p:ext uri="{BB962C8B-B14F-4D97-AF65-F5344CB8AC3E}">
        <p14:creationId xmlns:p14="http://schemas.microsoft.com/office/powerpoint/2010/main" val="31851062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D932A7B-FF8E-5A44-9976-88101056B883}"/>
              </a:ext>
            </a:extLst>
          </p:cNvPr>
          <p:cNvSpPr>
            <a:spLocks noGrp="1"/>
          </p:cNvSpPr>
          <p:nvPr>
            <p:ph type="dt" sz="half" idx="10"/>
          </p:nvPr>
        </p:nvSpPr>
        <p:spPr/>
        <p:txBody>
          <a:bodyPr/>
          <a:lstStyle>
            <a:lvl1pPr>
              <a:defRPr/>
            </a:lvl1pPr>
          </a:lstStyle>
          <a:p>
            <a:pPr>
              <a:defRPr/>
            </a:pPr>
            <a:fld id="{B306C173-D2EF-1341-8289-AFC733BC5350}" type="datetimeFigureOut">
              <a:rPr lang="en-CA"/>
              <a:pPr>
                <a:defRPr/>
              </a:pPr>
              <a:t>2020-10-26</a:t>
            </a:fld>
            <a:endParaRPr lang="en-CA"/>
          </a:p>
        </p:txBody>
      </p:sp>
      <p:sp>
        <p:nvSpPr>
          <p:cNvPr id="5" name="Footer Placeholder 4">
            <a:extLst>
              <a:ext uri="{FF2B5EF4-FFF2-40B4-BE49-F238E27FC236}">
                <a16:creationId xmlns:a16="http://schemas.microsoft.com/office/drawing/2014/main" id="{A8FFEA27-9FD9-7F49-B307-5C30464F2701}"/>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5">
            <a:extLst>
              <a:ext uri="{FF2B5EF4-FFF2-40B4-BE49-F238E27FC236}">
                <a16:creationId xmlns:a16="http://schemas.microsoft.com/office/drawing/2014/main" id="{3DAB3707-1C43-174D-B9A9-C5CD5372C427}"/>
              </a:ext>
            </a:extLst>
          </p:cNvPr>
          <p:cNvSpPr>
            <a:spLocks noGrp="1"/>
          </p:cNvSpPr>
          <p:nvPr>
            <p:ph type="sldNum" sz="quarter" idx="12"/>
          </p:nvPr>
        </p:nvSpPr>
        <p:spPr/>
        <p:txBody>
          <a:bodyPr/>
          <a:lstStyle>
            <a:lvl1pPr>
              <a:defRPr/>
            </a:lvl1pPr>
          </a:lstStyle>
          <a:p>
            <a:fld id="{050C59C8-5071-0048-ACDE-82C8D8DD119D}" type="slidenum">
              <a:rPr lang="en-CA" altLang="en-US"/>
              <a:pPr/>
              <a:t>‹#›</a:t>
            </a:fld>
            <a:endParaRPr lang="en-CA" altLang="en-US"/>
          </a:p>
        </p:txBody>
      </p:sp>
    </p:spTree>
    <p:extLst>
      <p:ext uri="{BB962C8B-B14F-4D97-AF65-F5344CB8AC3E}">
        <p14:creationId xmlns:p14="http://schemas.microsoft.com/office/powerpoint/2010/main" val="985536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a:extLst>
              <a:ext uri="{FF2B5EF4-FFF2-40B4-BE49-F238E27FC236}">
                <a16:creationId xmlns:a16="http://schemas.microsoft.com/office/drawing/2014/main" id="{3A5B76AF-4023-6F49-B9F5-FD56638D092E}"/>
              </a:ext>
            </a:extLst>
          </p:cNvPr>
          <p:cNvSpPr>
            <a:spLocks noGrp="1"/>
          </p:cNvSpPr>
          <p:nvPr>
            <p:ph type="dt" sz="half" idx="10"/>
          </p:nvPr>
        </p:nvSpPr>
        <p:spPr/>
        <p:txBody>
          <a:bodyPr/>
          <a:lstStyle>
            <a:lvl1pPr>
              <a:defRPr/>
            </a:lvl1pPr>
          </a:lstStyle>
          <a:p>
            <a:pPr>
              <a:defRPr/>
            </a:pPr>
            <a:fld id="{5FF38904-5BE2-1D45-BC03-685EA2603C21}" type="datetimeFigureOut">
              <a:rPr lang="en-CA"/>
              <a:pPr>
                <a:defRPr/>
              </a:pPr>
              <a:t>2020-10-26</a:t>
            </a:fld>
            <a:endParaRPr lang="en-CA"/>
          </a:p>
        </p:txBody>
      </p:sp>
      <p:sp>
        <p:nvSpPr>
          <p:cNvPr id="6" name="Footer Placeholder 4">
            <a:extLst>
              <a:ext uri="{FF2B5EF4-FFF2-40B4-BE49-F238E27FC236}">
                <a16:creationId xmlns:a16="http://schemas.microsoft.com/office/drawing/2014/main" id="{7ACF1CE9-301F-D64D-8FC5-68DAC978DE4D}"/>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1B6A771C-FC75-B542-A786-3B36DF51B92B}"/>
              </a:ext>
            </a:extLst>
          </p:cNvPr>
          <p:cNvSpPr>
            <a:spLocks noGrp="1"/>
          </p:cNvSpPr>
          <p:nvPr>
            <p:ph type="sldNum" sz="quarter" idx="12"/>
          </p:nvPr>
        </p:nvSpPr>
        <p:spPr/>
        <p:txBody>
          <a:bodyPr/>
          <a:lstStyle>
            <a:lvl1pPr>
              <a:defRPr/>
            </a:lvl1pPr>
          </a:lstStyle>
          <a:p>
            <a:fld id="{38E76218-478E-3648-9D39-0113A1213AB7}" type="slidenum">
              <a:rPr lang="en-CA" altLang="en-US"/>
              <a:pPr/>
              <a:t>‹#›</a:t>
            </a:fld>
            <a:endParaRPr lang="en-CA" altLang="en-US"/>
          </a:p>
        </p:txBody>
      </p:sp>
    </p:spTree>
    <p:extLst>
      <p:ext uri="{BB962C8B-B14F-4D97-AF65-F5344CB8AC3E}">
        <p14:creationId xmlns:p14="http://schemas.microsoft.com/office/powerpoint/2010/main" val="618521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a:extLst>
              <a:ext uri="{FF2B5EF4-FFF2-40B4-BE49-F238E27FC236}">
                <a16:creationId xmlns:a16="http://schemas.microsoft.com/office/drawing/2014/main" id="{F109177E-A4DA-1643-9B3B-B93597192F21}"/>
              </a:ext>
            </a:extLst>
          </p:cNvPr>
          <p:cNvSpPr>
            <a:spLocks noGrp="1"/>
          </p:cNvSpPr>
          <p:nvPr>
            <p:ph type="dt" sz="half" idx="10"/>
          </p:nvPr>
        </p:nvSpPr>
        <p:spPr/>
        <p:txBody>
          <a:bodyPr/>
          <a:lstStyle>
            <a:lvl1pPr>
              <a:defRPr/>
            </a:lvl1pPr>
          </a:lstStyle>
          <a:p>
            <a:pPr>
              <a:defRPr/>
            </a:pPr>
            <a:fld id="{1DBC38C8-7234-1245-9BFB-764A91D3DE0A}" type="datetimeFigureOut">
              <a:rPr lang="en-CA"/>
              <a:pPr>
                <a:defRPr/>
              </a:pPr>
              <a:t>2020-10-26</a:t>
            </a:fld>
            <a:endParaRPr lang="en-CA"/>
          </a:p>
        </p:txBody>
      </p:sp>
      <p:sp>
        <p:nvSpPr>
          <p:cNvPr id="8" name="Footer Placeholder 4">
            <a:extLst>
              <a:ext uri="{FF2B5EF4-FFF2-40B4-BE49-F238E27FC236}">
                <a16:creationId xmlns:a16="http://schemas.microsoft.com/office/drawing/2014/main" id="{9ACA1EFF-F1D6-F047-8BA9-55F2E559E003}"/>
              </a:ext>
            </a:extLst>
          </p:cNvPr>
          <p:cNvSpPr>
            <a:spLocks noGrp="1"/>
          </p:cNvSpPr>
          <p:nvPr>
            <p:ph type="ftr" sz="quarter" idx="11"/>
          </p:nvPr>
        </p:nvSpPr>
        <p:spPr/>
        <p:txBody>
          <a:bodyPr/>
          <a:lstStyle>
            <a:lvl1pPr>
              <a:defRPr/>
            </a:lvl1pPr>
          </a:lstStyle>
          <a:p>
            <a:pPr>
              <a:defRPr/>
            </a:pPr>
            <a:endParaRPr lang="en-CA"/>
          </a:p>
        </p:txBody>
      </p:sp>
      <p:sp>
        <p:nvSpPr>
          <p:cNvPr id="9" name="Slide Number Placeholder 5">
            <a:extLst>
              <a:ext uri="{FF2B5EF4-FFF2-40B4-BE49-F238E27FC236}">
                <a16:creationId xmlns:a16="http://schemas.microsoft.com/office/drawing/2014/main" id="{D75A16D2-BBD7-1645-A2F0-2ACF408C4BE3}"/>
              </a:ext>
            </a:extLst>
          </p:cNvPr>
          <p:cNvSpPr>
            <a:spLocks noGrp="1"/>
          </p:cNvSpPr>
          <p:nvPr>
            <p:ph type="sldNum" sz="quarter" idx="12"/>
          </p:nvPr>
        </p:nvSpPr>
        <p:spPr/>
        <p:txBody>
          <a:bodyPr/>
          <a:lstStyle>
            <a:lvl1pPr>
              <a:defRPr/>
            </a:lvl1pPr>
          </a:lstStyle>
          <a:p>
            <a:fld id="{37D2631B-87CB-EB4F-8335-1775FEFB56E9}" type="slidenum">
              <a:rPr lang="en-CA" altLang="en-US"/>
              <a:pPr/>
              <a:t>‹#›</a:t>
            </a:fld>
            <a:endParaRPr lang="en-CA" altLang="en-US"/>
          </a:p>
        </p:txBody>
      </p:sp>
    </p:spTree>
    <p:extLst>
      <p:ext uri="{BB962C8B-B14F-4D97-AF65-F5344CB8AC3E}">
        <p14:creationId xmlns:p14="http://schemas.microsoft.com/office/powerpoint/2010/main" val="1370532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a:extLst>
              <a:ext uri="{FF2B5EF4-FFF2-40B4-BE49-F238E27FC236}">
                <a16:creationId xmlns:a16="http://schemas.microsoft.com/office/drawing/2014/main" id="{DF96829D-A11E-6D47-931C-DA8096EBB3B1}"/>
              </a:ext>
            </a:extLst>
          </p:cNvPr>
          <p:cNvSpPr>
            <a:spLocks noGrp="1"/>
          </p:cNvSpPr>
          <p:nvPr>
            <p:ph type="dt" sz="half" idx="10"/>
          </p:nvPr>
        </p:nvSpPr>
        <p:spPr/>
        <p:txBody>
          <a:bodyPr/>
          <a:lstStyle>
            <a:lvl1pPr>
              <a:defRPr/>
            </a:lvl1pPr>
          </a:lstStyle>
          <a:p>
            <a:pPr>
              <a:defRPr/>
            </a:pPr>
            <a:fld id="{2D5734DF-F8B9-BD47-801B-02897AAC9395}" type="datetimeFigureOut">
              <a:rPr lang="en-CA"/>
              <a:pPr>
                <a:defRPr/>
              </a:pPr>
              <a:t>2020-10-26</a:t>
            </a:fld>
            <a:endParaRPr lang="en-CA"/>
          </a:p>
        </p:txBody>
      </p:sp>
      <p:sp>
        <p:nvSpPr>
          <p:cNvPr id="4" name="Footer Placeholder 4">
            <a:extLst>
              <a:ext uri="{FF2B5EF4-FFF2-40B4-BE49-F238E27FC236}">
                <a16:creationId xmlns:a16="http://schemas.microsoft.com/office/drawing/2014/main" id="{480BF506-6709-3040-B17B-8549F8F6AA72}"/>
              </a:ext>
            </a:extLst>
          </p:cNvPr>
          <p:cNvSpPr>
            <a:spLocks noGrp="1"/>
          </p:cNvSpPr>
          <p:nvPr>
            <p:ph type="ftr" sz="quarter" idx="11"/>
          </p:nvPr>
        </p:nvSpPr>
        <p:spPr/>
        <p:txBody>
          <a:bodyPr/>
          <a:lstStyle>
            <a:lvl1pPr>
              <a:defRPr/>
            </a:lvl1pPr>
          </a:lstStyle>
          <a:p>
            <a:pPr>
              <a:defRPr/>
            </a:pPr>
            <a:endParaRPr lang="en-CA"/>
          </a:p>
        </p:txBody>
      </p:sp>
      <p:sp>
        <p:nvSpPr>
          <p:cNvPr id="5" name="Slide Number Placeholder 5">
            <a:extLst>
              <a:ext uri="{FF2B5EF4-FFF2-40B4-BE49-F238E27FC236}">
                <a16:creationId xmlns:a16="http://schemas.microsoft.com/office/drawing/2014/main" id="{7F3ED609-D548-F34B-910B-618F6EC328F0}"/>
              </a:ext>
            </a:extLst>
          </p:cNvPr>
          <p:cNvSpPr>
            <a:spLocks noGrp="1"/>
          </p:cNvSpPr>
          <p:nvPr>
            <p:ph type="sldNum" sz="quarter" idx="12"/>
          </p:nvPr>
        </p:nvSpPr>
        <p:spPr/>
        <p:txBody>
          <a:bodyPr/>
          <a:lstStyle>
            <a:lvl1pPr>
              <a:defRPr/>
            </a:lvl1pPr>
          </a:lstStyle>
          <a:p>
            <a:fld id="{9ACD83D8-D209-434C-A7DE-FB84F1670E73}" type="slidenum">
              <a:rPr lang="en-CA" altLang="en-US"/>
              <a:pPr/>
              <a:t>‹#›</a:t>
            </a:fld>
            <a:endParaRPr lang="en-CA" altLang="en-US"/>
          </a:p>
        </p:txBody>
      </p:sp>
    </p:spTree>
    <p:extLst>
      <p:ext uri="{BB962C8B-B14F-4D97-AF65-F5344CB8AC3E}">
        <p14:creationId xmlns:p14="http://schemas.microsoft.com/office/powerpoint/2010/main" val="1717077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4426998-3761-614F-9650-5D9F1BAEF4D3}"/>
              </a:ext>
            </a:extLst>
          </p:cNvPr>
          <p:cNvSpPr>
            <a:spLocks noGrp="1"/>
          </p:cNvSpPr>
          <p:nvPr>
            <p:ph type="dt" sz="half" idx="10"/>
          </p:nvPr>
        </p:nvSpPr>
        <p:spPr/>
        <p:txBody>
          <a:bodyPr/>
          <a:lstStyle>
            <a:lvl1pPr>
              <a:defRPr/>
            </a:lvl1pPr>
          </a:lstStyle>
          <a:p>
            <a:pPr>
              <a:defRPr/>
            </a:pPr>
            <a:fld id="{0C2DF560-BA82-814F-822E-E734C7F7A817}" type="datetimeFigureOut">
              <a:rPr lang="en-CA"/>
              <a:pPr>
                <a:defRPr/>
              </a:pPr>
              <a:t>2020-10-26</a:t>
            </a:fld>
            <a:endParaRPr lang="en-CA"/>
          </a:p>
        </p:txBody>
      </p:sp>
      <p:sp>
        <p:nvSpPr>
          <p:cNvPr id="3" name="Footer Placeholder 4">
            <a:extLst>
              <a:ext uri="{FF2B5EF4-FFF2-40B4-BE49-F238E27FC236}">
                <a16:creationId xmlns:a16="http://schemas.microsoft.com/office/drawing/2014/main" id="{4D8FA2B3-94E0-DC48-A9AC-BFB65EDCBD4C}"/>
              </a:ext>
            </a:extLst>
          </p:cNvPr>
          <p:cNvSpPr>
            <a:spLocks noGrp="1"/>
          </p:cNvSpPr>
          <p:nvPr>
            <p:ph type="ftr" sz="quarter" idx="11"/>
          </p:nvPr>
        </p:nvSpPr>
        <p:spPr/>
        <p:txBody>
          <a:bodyPr/>
          <a:lstStyle>
            <a:lvl1pPr>
              <a:defRPr/>
            </a:lvl1pPr>
          </a:lstStyle>
          <a:p>
            <a:pPr>
              <a:defRPr/>
            </a:pPr>
            <a:endParaRPr lang="en-CA"/>
          </a:p>
        </p:txBody>
      </p:sp>
      <p:sp>
        <p:nvSpPr>
          <p:cNvPr id="4" name="Slide Number Placeholder 5">
            <a:extLst>
              <a:ext uri="{FF2B5EF4-FFF2-40B4-BE49-F238E27FC236}">
                <a16:creationId xmlns:a16="http://schemas.microsoft.com/office/drawing/2014/main" id="{716B0E7A-08B5-E54D-AB93-89BA314D272C}"/>
              </a:ext>
            </a:extLst>
          </p:cNvPr>
          <p:cNvSpPr>
            <a:spLocks noGrp="1"/>
          </p:cNvSpPr>
          <p:nvPr>
            <p:ph type="sldNum" sz="quarter" idx="12"/>
          </p:nvPr>
        </p:nvSpPr>
        <p:spPr/>
        <p:txBody>
          <a:bodyPr/>
          <a:lstStyle>
            <a:lvl1pPr>
              <a:defRPr/>
            </a:lvl1pPr>
          </a:lstStyle>
          <a:p>
            <a:fld id="{51DEBE86-066C-C04B-8F3E-45A2B84D5A20}" type="slidenum">
              <a:rPr lang="en-CA" altLang="en-US"/>
              <a:pPr/>
              <a:t>‹#›</a:t>
            </a:fld>
            <a:endParaRPr lang="en-CA" altLang="en-US"/>
          </a:p>
        </p:txBody>
      </p:sp>
    </p:spTree>
    <p:extLst>
      <p:ext uri="{BB962C8B-B14F-4D97-AF65-F5344CB8AC3E}">
        <p14:creationId xmlns:p14="http://schemas.microsoft.com/office/powerpoint/2010/main" val="947428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8F24FEF-8C5F-A847-A892-C1E064C80A91}"/>
              </a:ext>
            </a:extLst>
          </p:cNvPr>
          <p:cNvSpPr>
            <a:spLocks noGrp="1"/>
          </p:cNvSpPr>
          <p:nvPr>
            <p:ph type="dt" sz="half" idx="10"/>
          </p:nvPr>
        </p:nvSpPr>
        <p:spPr/>
        <p:txBody>
          <a:bodyPr/>
          <a:lstStyle>
            <a:lvl1pPr>
              <a:defRPr/>
            </a:lvl1pPr>
          </a:lstStyle>
          <a:p>
            <a:pPr>
              <a:defRPr/>
            </a:pPr>
            <a:fld id="{A316DE1F-5993-A343-9F28-EDD1F5DED5B8}" type="datetimeFigureOut">
              <a:rPr lang="en-CA"/>
              <a:pPr>
                <a:defRPr/>
              </a:pPr>
              <a:t>2020-10-26</a:t>
            </a:fld>
            <a:endParaRPr lang="en-CA"/>
          </a:p>
        </p:txBody>
      </p:sp>
      <p:sp>
        <p:nvSpPr>
          <p:cNvPr id="6" name="Footer Placeholder 4">
            <a:extLst>
              <a:ext uri="{FF2B5EF4-FFF2-40B4-BE49-F238E27FC236}">
                <a16:creationId xmlns:a16="http://schemas.microsoft.com/office/drawing/2014/main" id="{B6235F16-AB56-AA48-8FD7-A101B9219E55}"/>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AAA842EC-0738-B242-AB6D-8EDB1400B7D4}"/>
              </a:ext>
            </a:extLst>
          </p:cNvPr>
          <p:cNvSpPr>
            <a:spLocks noGrp="1"/>
          </p:cNvSpPr>
          <p:nvPr>
            <p:ph type="sldNum" sz="quarter" idx="12"/>
          </p:nvPr>
        </p:nvSpPr>
        <p:spPr/>
        <p:txBody>
          <a:bodyPr/>
          <a:lstStyle>
            <a:lvl1pPr>
              <a:defRPr/>
            </a:lvl1pPr>
          </a:lstStyle>
          <a:p>
            <a:fld id="{F643AAB9-0E8D-2E43-94FC-7511ED3ECE84}" type="slidenum">
              <a:rPr lang="en-CA" altLang="en-US"/>
              <a:pPr/>
              <a:t>‹#›</a:t>
            </a:fld>
            <a:endParaRPr lang="en-CA" altLang="en-US"/>
          </a:p>
        </p:txBody>
      </p:sp>
    </p:spTree>
    <p:extLst>
      <p:ext uri="{BB962C8B-B14F-4D97-AF65-F5344CB8AC3E}">
        <p14:creationId xmlns:p14="http://schemas.microsoft.com/office/powerpoint/2010/main" val="4053551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40F62D9-31FD-BA47-8816-FE0F5DD6A260}"/>
              </a:ext>
            </a:extLst>
          </p:cNvPr>
          <p:cNvSpPr>
            <a:spLocks noGrp="1"/>
          </p:cNvSpPr>
          <p:nvPr>
            <p:ph type="dt" sz="half" idx="10"/>
          </p:nvPr>
        </p:nvSpPr>
        <p:spPr/>
        <p:txBody>
          <a:bodyPr/>
          <a:lstStyle>
            <a:lvl1pPr>
              <a:defRPr/>
            </a:lvl1pPr>
          </a:lstStyle>
          <a:p>
            <a:pPr>
              <a:defRPr/>
            </a:pPr>
            <a:fld id="{7392FE78-BE2B-6744-9FAC-ED243159A7A7}" type="datetimeFigureOut">
              <a:rPr lang="en-CA"/>
              <a:pPr>
                <a:defRPr/>
              </a:pPr>
              <a:t>2020-10-26</a:t>
            </a:fld>
            <a:endParaRPr lang="en-CA"/>
          </a:p>
        </p:txBody>
      </p:sp>
      <p:sp>
        <p:nvSpPr>
          <p:cNvPr id="6" name="Footer Placeholder 4">
            <a:extLst>
              <a:ext uri="{FF2B5EF4-FFF2-40B4-BE49-F238E27FC236}">
                <a16:creationId xmlns:a16="http://schemas.microsoft.com/office/drawing/2014/main" id="{6AAF41A8-A072-8140-ACBE-D57CE23F16EE}"/>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5">
            <a:extLst>
              <a:ext uri="{FF2B5EF4-FFF2-40B4-BE49-F238E27FC236}">
                <a16:creationId xmlns:a16="http://schemas.microsoft.com/office/drawing/2014/main" id="{2FFC4C2D-51E8-EC44-A484-B1DDD0315787}"/>
              </a:ext>
            </a:extLst>
          </p:cNvPr>
          <p:cNvSpPr>
            <a:spLocks noGrp="1"/>
          </p:cNvSpPr>
          <p:nvPr>
            <p:ph type="sldNum" sz="quarter" idx="12"/>
          </p:nvPr>
        </p:nvSpPr>
        <p:spPr/>
        <p:txBody>
          <a:bodyPr/>
          <a:lstStyle>
            <a:lvl1pPr>
              <a:defRPr/>
            </a:lvl1pPr>
          </a:lstStyle>
          <a:p>
            <a:fld id="{DB376780-2BC5-D745-98EA-0E53DF36DA2A}" type="slidenum">
              <a:rPr lang="en-CA" altLang="en-US"/>
              <a:pPr/>
              <a:t>‹#›</a:t>
            </a:fld>
            <a:endParaRPr lang="en-CA" altLang="en-US"/>
          </a:p>
        </p:txBody>
      </p:sp>
    </p:spTree>
    <p:extLst>
      <p:ext uri="{BB962C8B-B14F-4D97-AF65-F5344CB8AC3E}">
        <p14:creationId xmlns:p14="http://schemas.microsoft.com/office/powerpoint/2010/main" val="2720279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xml"/><Relationship Id="rId1" Type="http://schemas.openxmlformats.org/officeDocument/2006/relationships/slideLayout" Target="../slideLayouts/slideLayout22.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1.xml"/><Relationship Id="rId1" Type="http://schemas.openxmlformats.org/officeDocument/2006/relationships/slideLayout" Target="../slideLayouts/slideLayout23.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2.xml"/><Relationship Id="rId1" Type="http://schemas.openxmlformats.org/officeDocument/2006/relationships/slideLayout" Target="../slideLayouts/slideLayout24.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image" Target="../media/image1.jpe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4.xml"/><Relationship Id="rId1" Type="http://schemas.openxmlformats.org/officeDocument/2006/relationships/slideLayout" Target="../slideLayouts/slideLayout27.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5.xml"/><Relationship Id="rId1" Type="http://schemas.openxmlformats.org/officeDocument/2006/relationships/slideLayout" Target="../slideLayouts/slideLayout28.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6.xml"/><Relationship Id="rId1" Type="http://schemas.openxmlformats.org/officeDocument/2006/relationships/slideLayout" Target="../slideLayouts/slideLayout29.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7.xml"/><Relationship Id="rId1" Type="http://schemas.openxmlformats.org/officeDocument/2006/relationships/slideLayout" Target="../slideLayouts/slideLayout30.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8.xml"/><Relationship Id="rId1" Type="http://schemas.openxmlformats.org/officeDocument/2006/relationships/slideLayout" Target="../slideLayouts/slideLayout31.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3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0.xml"/><Relationship Id="rId1" Type="http://schemas.openxmlformats.org/officeDocument/2006/relationships/slideLayout" Target="../slideLayouts/slideLayout33.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19.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xml"/><Relationship Id="rId1" Type="http://schemas.openxmlformats.org/officeDocument/2006/relationships/slideLayout" Target="../slideLayouts/slideLayout20.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571D4932-7590-AC44-82A2-B8EF3C8E74B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3075" name="Text Placeholder 2">
            <a:extLst>
              <a:ext uri="{FF2B5EF4-FFF2-40B4-BE49-F238E27FC236}">
                <a16:creationId xmlns:a16="http://schemas.microsoft.com/office/drawing/2014/main" id="{5C5CDF80-9393-B540-AE5C-15895AED564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a:extLst>
              <a:ext uri="{FF2B5EF4-FFF2-40B4-BE49-F238E27FC236}">
                <a16:creationId xmlns:a16="http://schemas.microsoft.com/office/drawing/2014/main" id="{A85A42F3-5E25-604D-9B99-BB7E0DD8B9BE}"/>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9C862F1B-AFEE-FB4D-A9CE-35FD558E6789}" type="datetimeFigureOut">
              <a:rPr lang="en-CA"/>
              <a:pPr>
                <a:defRPr/>
              </a:pPr>
              <a:t>2020-10-26</a:t>
            </a:fld>
            <a:endParaRPr lang="en-CA"/>
          </a:p>
        </p:txBody>
      </p:sp>
      <p:sp>
        <p:nvSpPr>
          <p:cNvPr id="5" name="Footer Placeholder 4">
            <a:extLst>
              <a:ext uri="{FF2B5EF4-FFF2-40B4-BE49-F238E27FC236}">
                <a16:creationId xmlns:a16="http://schemas.microsoft.com/office/drawing/2014/main" id="{0CEDC859-C034-E746-A04E-BBE17C7BBB3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CA"/>
          </a:p>
        </p:txBody>
      </p:sp>
      <p:sp>
        <p:nvSpPr>
          <p:cNvPr id="6" name="Slide Number Placeholder 5">
            <a:extLst>
              <a:ext uri="{FF2B5EF4-FFF2-40B4-BE49-F238E27FC236}">
                <a16:creationId xmlns:a16="http://schemas.microsoft.com/office/drawing/2014/main" id="{F5FFAA46-98BE-FE41-8A75-7106C6B7F9A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6ACB5B32-C0A8-6E42-AF19-5B6970326896}"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2DA09516-4562-4542-B418-BC679B0FE664}"/>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a:t>Click to edit Master title style</a:t>
            </a:r>
          </a:p>
        </p:txBody>
      </p:sp>
      <p:sp>
        <p:nvSpPr>
          <p:cNvPr id="12291" name="Rectangle 3">
            <a:extLst>
              <a:ext uri="{FF2B5EF4-FFF2-40B4-BE49-F238E27FC236}">
                <a16:creationId xmlns:a16="http://schemas.microsoft.com/office/drawing/2014/main" id="{27179958-1AA8-3446-92C5-C4A395DD478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p>
        </p:txBody>
      </p:sp>
      <p:sp>
        <p:nvSpPr>
          <p:cNvPr id="1028" name="Rectangle 4">
            <a:extLst>
              <a:ext uri="{FF2B5EF4-FFF2-40B4-BE49-F238E27FC236}">
                <a16:creationId xmlns:a16="http://schemas.microsoft.com/office/drawing/2014/main" id="{5B8AAB1F-6520-0D46-8777-A8F719569615}"/>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en-CA"/>
          </a:p>
        </p:txBody>
      </p:sp>
      <p:sp>
        <p:nvSpPr>
          <p:cNvPr id="1029" name="Rectangle 5">
            <a:extLst>
              <a:ext uri="{FF2B5EF4-FFF2-40B4-BE49-F238E27FC236}">
                <a16:creationId xmlns:a16="http://schemas.microsoft.com/office/drawing/2014/main" id="{90893D0A-54DE-3A4F-A344-59EA9780528C}"/>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n-CA"/>
          </a:p>
        </p:txBody>
      </p:sp>
      <p:sp>
        <p:nvSpPr>
          <p:cNvPr id="1030" name="Rectangle 6">
            <a:extLst>
              <a:ext uri="{FF2B5EF4-FFF2-40B4-BE49-F238E27FC236}">
                <a16:creationId xmlns:a16="http://schemas.microsoft.com/office/drawing/2014/main" id="{D72A5783-F1EC-3041-94C7-F7A9A8D25437}"/>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88B9502F-BB4B-1440-8EBA-271772C11DEF}"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83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C85FEF9C-AF95-8941-B59D-D7AB73D27BD4}"/>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a:t>Click to edit Master title style</a:t>
            </a:r>
          </a:p>
        </p:txBody>
      </p:sp>
      <p:sp>
        <p:nvSpPr>
          <p:cNvPr id="13315" name="Rectangle 3">
            <a:extLst>
              <a:ext uri="{FF2B5EF4-FFF2-40B4-BE49-F238E27FC236}">
                <a16:creationId xmlns:a16="http://schemas.microsoft.com/office/drawing/2014/main" id="{A58D6F07-16A9-C644-B3D3-BAADEFA8736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p>
        </p:txBody>
      </p:sp>
      <p:sp>
        <p:nvSpPr>
          <p:cNvPr id="1028" name="Rectangle 4">
            <a:extLst>
              <a:ext uri="{FF2B5EF4-FFF2-40B4-BE49-F238E27FC236}">
                <a16:creationId xmlns:a16="http://schemas.microsoft.com/office/drawing/2014/main" id="{77A3F061-537C-F641-8B66-08EFCC2FB29C}"/>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en-CA"/>
          </a:p>
        </p:txBody>
      </p:sp>
      <p:sp>
        <p:nvSpPr>
          <p:cNvPr id="1029" name="Rectangle 5">
            <a:extLst>
              <a:ext uri="{FF2B5EF4-FFF2-40B4-BE49-F238E27FC236}">
                <a16:creationId xmlns:a16="http://schemas.microsoft.com/office/drawing/2014/main" id="{9964D25D-E7B2-F747-9B75-838F2C20DB78}"/>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n-CA"/>
          </a:p>
        </p:txBody>
      </p:sp>
      <p:sp>
        <p:nvSpPr>
          <p:cNvPr id="1030" name="Rectangle 6">
            <a:extLst>
              <a:ext uri="{FF2B5EF4-FFF2-40B4-BE49-F238E27FC236}">
                <a16:creationId xmlns:a16="http://schemas.microsoft.com/office/drawing/2014/main" id="{A88E8564-45FD-7A4A-A1BA-C48EE24936A4}"/>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5EFDC0CE-D2DF-BE47-9AB8-37513A192AF4}"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836"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D49CB5F-A813-5D45-A6DD-B4011C95094D}"/>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a:t>Click to edit Master title style</a:t>
            </a:r>
          </a:p>
        </p:txBody>
      </p:sp>
      <p:sp>
        <p:nvSpPr>
          <p:cNvPr id="14339" name="Rectangle 3">
            <a:extLst>
              <a:ext uri="{FF2B5EF4-FFF2-40B4-BE49-F238E27FC236}">
                <a16:creationId xmlns:a16="http://schemas.microsoft.com/office/drawing/2014/main" id="{9F4F3A81-3D7C-3946-A057-570DA978F5B1}"/>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p>
        </p:txBody>
      </p:sp>
      <p:sp>
        <p:nvSpPr>
          <p:cNvPr id="1028" name="Rectangle 4">
            <a:extLst>
              <a:ext uri="{FF2B5EF4-FFF2-40B4-BE49-F238E27FC236}">
                <a16:creationId xmlns:a16="http://schemas.microsoft.com/office/drawing/2014/main" id="{D51A6C1A-6855-6244-9905-5153B83D80A0}"/>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en-CA"/>
          </a:p>
        </p:txBody>
      </p:sp>
      <p:sp>
        <p:nvSpPr>
          <p:cNvPr id="1029" name="Rectangle 5">
            <a:extLst>
              <a:ext uri="{FF2B5EF4-FFF2-40B4-BE49-F238E27FC236}">
                <a16:creationId xmlns:a16="http://schemas.microsoft.com/office/drawing/2014/main" id="{6C4574EE-7230-0D40-A996-3C663D4C3013}"/>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n-CA"/>
          </a:p>
        </p:txBody>
      </p:sp>
      <p:sp>
        <p:nvSpPr>
          <p:cNvPr id="1030" name="Rectangle 6">
            <a:extLst>
              <a:ext uri="{FF2B5EF4-FFF2-40B4-BE49-F238E27FC236}">
                <a16:creationId xmlns:a16="http://schemas.microsoft.com/office/drawing/2014/main" id="{C75628D4-A103-494A-9B77-A68C3E7F5D7F}"/>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4D672489-2998-5042-A2CD-3BF23505C435}"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83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4140C0CE-D2C5-4C4F-9D72-5D0794973CE6}"/>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a:t>Click to edit Master title style</a:t>
            </a:r>
          </a:p>
        </p:txBody>
      </p:sp>
      <p:sp>
        <p:nvSpPr>
          <p:cNvPr id="15363" name="Rectangle 3">
            <a:extLst>
              <a:ext uri="{FF2B5EF4-FFF2-40B4-BE49-F238E27FC236}">
                <a16:creationId xmlns:a16="http://schemas.microsoft.com/office/drawing/2014/main" id="{18A9797C-E2C0-954C-A75E-226129AF6C87}"/>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p>
        </p:txBody>
      </p:sp>
      <p:sp>
        <p:nvSpPr>
          <p:cNvPr id="1028" name="Rectangle 4">
            <a:extLst>
              <a:ext uri="{FF2B5EF4-FFF2-40B4-BE49-F238E27FC236}">
                <a16:creationId xmlns:a16="http://schemas.microsoft.com/office/drawing/2014/main" id="{58249C9D-9D11-A74A-BBEF-4D0BE9AB510D}"/>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en-CA"/>
          </a:p>
        </p:txBody>
      </p:sp>
      <p:sp>
        <p:nvSpPr>
          <p:cNvPr id="1029" name="Rectangle 5">
            <a:extLst>
              <a:ext uri="{FF2B5EF4-FFF2-40B4-BE49-F238E27FC236}">
                <a16:creationId xmlns:a16="http://schemas.microsoft.com/office/drawing/2014/main" id="{DB239676-F977-3849-938E-6CE76C00D5E3}"/>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n-CA"/>
          </a:p>
        </p:txBody>
      </p:sp>
      <p:sp>
        <p:nvSpPr>
          <p:cNvPr id="1030" name="Rectangle 6">
            <a:extLst>
              <a:ext uri="{FF2B5EF4-FFF2-40B4-BE49-F238E27FC236}">
                <a16:creationId xmlns:a16="http://schemas.microsoft.com/office/drawing/2014/main" id="{E00B7E33-B59C-8C46-9337-F6994762A1B9}"/>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7E9490CF-0710-9846-BD61-5E7F7AB2E600}"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838" r:id="rId1"/>
    <p:sldLayoutId id="2147483839"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FAFC8A5-EE9A-0C43-ACED-62E6A7F08F16}"/>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a:t>Click to edit Master title style</a:t>
            </a:r>
          </a:p>
        </p:txBody>
      </p:sp>
      <p:sp>
        <p:nvSpPr>
          <p:cNvPr id="16387" name="Rectangle 3">
            <a:extLst>
              <a:ext uri="{FF2B5EF4-FFF2-40B4-BE49-F238E27FC236}">
                <a16:creationId xmlns:a16="http://schemas.microsoft.com/office/drawing/2014/main" id="{C1198234-41A7-9841-8406-C217097D57B1}"/>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p>
        </p:txBody>
      </p:sp>
      <p:sp>
        <p:nvSpPr>
          <p:cNvPr id="1028" name="Rectangle 4">
            <a:extLst>
              <a:ext uri="{FF2B5EF4-FFF2-40B4-BE49-F238E27FC236}">
                <a16:creationId xmlns:a16="http://schemas.microsoft.com/office/drawing/2014/main" id="{361E90C7-7831-9846-9AA3-AD5440D0790E}"/>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en-CA"/>
          </a:p>
        </p:txBody>
      </p:sp>
      <p:sp>
        <p:nvSpPr>
          <p:cNvPr id="1029" name="Rectangle 5">
            <a:extLst>
              <a:ext uri="{FF2B5EF4-FFF2-40B4-BE49-F238E27FC236}">
                <a16:creationId xmlns:a16="http://schemas.microsoft.com/office/drawing/2014/main" id="{8372824D-4754-B64D-AACD-A5ED35971F46}"/>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n-CA"/>
          </a:p>
        </p:txBody>
      </p:sp>
      <p:sp>
        <p:nvSpPr>
          <p:cNvPr id="1030" name="Rectangle 6">
            <a:extLst>
              <a:ext uri="{FF2B5EF4-FFF2-40B4-BE49-F238E27FC236}">
                <a16:creationId xmlns:a16="http://schemas.microsoft.com/office/drawing/2014/main" id="{91A62B0D-E532-8A42-B83C-94DB219DC1F9}"/>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17265047-C8A1-0049-85DC-E1D5AF61A899}"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840"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355A4083-CF92-8C42-AD72-312E439DF7ED}"/>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a:t>Click to edit Master title style</a:t>
            </a:r>
          </a:p>
        </p:txBody>
      </p:sp>
      <p:sp>
        <p:nvSpPr>
          <p:cNvPr id="17411" name="Rectangle 3">
            <a:extLst>
              <a:ext uri="{FF2B5EF4-FFF2-40B4-BE49-F238E27FC236}">
                <a16:creationId xmlns:a16="http://schemas.microsoft.com/office/drawing/2014/main" id="{F08FB97F-B0CF-F34C-8B51-B0EA5CA9E653}"/>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p>
        </p:txBody>
      </p:sp>
      <p:sp>
        <p:nvSpPr>
          <p:cNvPr id="1028" name="Rectangle 4">
            <a:extLst>
              <a:ext uri="{FF2B5EF4-FFF2-40B4-BE49-F238E27FC236}">
                <a16:creationId xmlns:a16="http://schemas.microsoft.com/office/drawing/2014/main" id="{A87AF68E-5C3D-9E41-8B95-90304C32C494}"/>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en-CA"/>
          </a:p>
        </p:txBody>
      </p:sp>
      <p:sp>
        <p:nvSpPr>
          <p:cNvPr id="1029" name="Rectangle 5">
            <a:extLst>
              <a:ext uri="{FF2B5EF4-FFF2-40B4-BE49-F238E27FC236}">
                <a16:creationId xmlns:a16="http://schemas.microsoft.com/office/drawing/2014/main" id="{77AED657-73FD-4245-9C11-4019C0ACF3B7}"/>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n-CA"/>
          </a:p>
        </p:txBody>
      </p:sp>
      <p:sp>
        <p:nvSpPr>
          <p:cNvPr id="1030" name="Rectangle 6">
            <a:extLst>
              <a:ext uri="{FF2B5EF4-FFF2-40B4-BE49-F238E27FC236}">
                <a16:creationId xmlns:a16="http://schemas.microsoft.com/office/drawing/2014/main" id="{C33F950D-192A-4348-B4AE-B7056E0886EA}"/>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CA99DCF9-8AF3-614B-A025-1131E3374FF6}"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84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F886E57-9070-4242-95D1-DEF0A9C054F9}"/>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a:t>Click to edit Master title style</a:t>
            </a:r>
          </a:p>
        </p:txBody>
      </p:sp>
      <p:sp>
        <p:nvSpPr>
          <p:cNvPr id="18435" name="Rectangle 3">
            <a:extLst>
              <a:ext uri="{FF2B5EF4-FFF2-40B4-BE49-F238E27FC236}">
                <a16:creationId xmlns:a16="http://schemas.microsoft.com/office/drawing/2014/main" id="{F83066F8-425C-614A-A0C2-861661773A1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p>
        </p:txBody>
      </p:sp>
      <p:sp>
        <p:nvSpPr>
          <p:cNvPr id="1028" name="Rectangle 4">
            <a:extLst>
              <a:ext uri="{FF2B5EF4-FFF2-40B4-BE49-F238E27FC236}">
                <a16:creationId xmlns:a16="http://schemas.microsoft.com/office/drawing/2014/main" id="{1AA1B837-EBEE-E347-B103-06850AD82FE9}"/>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en-CA"/>
          </a:p>
        </p:txBody>
      </p:sp>
      <p:sp>
        <p:nvSpPr>
          <p:cNvPr id="1029" name="Rectangle 5">
            <a:extLst>
              <a:ext uri="{FF2B5EF4-FFF2-40B4-BE49-F238E27FC236}">
                <a16:creationId xmlns:a16="http://schemas.microsoft.com/office/drawing/2014/main" id="{467342B9-6BBB-364E-BF47-BAC41966271E}"/>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n-CA"/>
          </a:p>
        </p:txBody>
      </p:sp>
      <p:sp>
        <p:nvSpPr>
          <p:cNvPr id="1030" name="Rectangle 6">
            <a:extLst>
              <a:ext uri="{FF2B5EF4-FFF2-40B4-BE49-F238E27FC236}">
                <a16:creationId xmlns:a16="http://schemas.microsoft.com/office/drawing/2014/main" id="{8A445ACA-57CE-8F4C-B8F3-6CFCEE760874}"/>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6BDB254C-D7E2-8D4A-AD65-0522F86AC9C4}"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842"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45AAED8F-D999-6C40-ADF8-5248276FA4F8}"/>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a:t>Click to edit Master title style</a:t>
            </a:r>
          </a:p>
        </p:txBody>
      </p:sp>
      <p:sp>
        <p:nvSpPr>
          <p:cNvPr id="19459" name="Rectangle 3">
            <a:extLst>
              <a:ext uri="{FF2B5EF4-FFF2-40B4-BE49-F238E27FC236}">
                <a16:creationId xmlns:a16="http://schemas.microsoft.com/office/drawing/2014/main" id="{32C89365-1B47-604A-9C22-1FB3E547CED3}"/>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p>
        </p:txBody>
      </p:sp>
      <p:sp>
        <p:nvSpPr>
          <p:cNvPr id="1028" name="Rectangle 4">
            <a:extLst>
              <a:ext uri="{FF2B5EF4-FFF2-40B4-BE49-F238E27FC236}">
                <a16:creationId xmlns:a16="http://schemas.microsoft.com/office/drawing/2014/main" id="{160B6206-5385-7F46-82BD-1E6407A8B67B}"/>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en-CA"/>
          </a:p>
        </p:txBody>
      </p:sp>
      <p:sp>
        <p:nvSpPr>
          <p:cNvPr id="1029" name="Rectangle 5">
            <a:extLst>
              <a:ext uri="{FF2B5EF4-FFF2-40B4-BE49-F238E27FC236}">
                <a16:creationId xmlns:a16="http://schemas.microsoft.com/office/drawing/2014/main" id="{6FBBAC91-3684-1E47-9FE5-9C1B4AA54D3E}"/>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n-CA"/>
          </a:p>
        </p:txBody>
      </p:sp>
      <p:sp>
        <p:nvSpPr>
          <p:cNvPr id="1030" name="Rectangle 6">
            <a:extLst>
              <a:ext uri="{FF2B5EF4-FFF2-40B4-BE49-F238E27FC236}">
                <a16:creationId xmlns:a16="http://schemas.microsoft.com/office/drawing/2014/main" id="{57B9FBBB-9D1F-B34C-8C77-E8E9DA5C9DF0}"/>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B362F9FC-CAB3-4C42-B1D4-F95B9A7834D7}"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84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8CDED889-57E3-FA43-BEA6-E1FAB9551594}"/>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a:t>Click to edit Master title style</a:t>
            </a:r>
          </a:p>
        </p:txBody>
      </p:sp>
      <p:sp>
        <p:nvSpPr>
          <p:cNvPr id="20483" name="Rectangle 3">
            <a:extLst>
              <a:ext uri="{FF2B5EF4-FFF2-40B4-BE49-F238E27FC236}">
                <a16:creationId xmlns:a16="http://schemas.microsoft.com/office/drawing/2014/main" id="{DFDC2A7B-C38A-6645-8782-56DD20F638B2}"/>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p>
        </p:txBody>
      </p:sp>
      <p:sp>
        <p:nvSpPr>
          <p:cNvPr id="1028" name="Rectangle 4">
            <a:extLst>
              <a:ext uri="{FF2B5EF4-FFF2-40B4-BE49-F238E27FC236}">
                <a16:creationId xmlns:a16="http://schemas.microsoft.com/office/drawing/2014/main" id="{32513054-40E9-D140-A95A-30B8FEB0DBF6}"/>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en-CA"/>
          </a:p>
        </p:txBody>
      </p:sp>
      <p:sp>
        <p:nvSpPr>
          <p:cNvPr id="1029" name="Rectangle 5">
            <a:extLst>
              <a:ext uri="{FF2B5EF4-FFF2-40B4-BE49-F238E27FC236}">
                <a16:creationId xmlns:a16="http://schemas.microsoft.com/office/drawing/2014/main" id="{5A57BD75-7AEE-844A-A55E-4F2231E68232}"/>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n-CA"/>
          </a:p>
        </p:txBody>
      </p:sp>
      <p:sp>
        <p:nvSpPr>
          <p:cNvPr id="1030" name="Rectangle 6">
            <a:extLst>
              <a:ext uri="{FF2B5EF4-FFF2-40B4-BE49-F238E27FC236}">
                <a16:creationId xmlns:a16="http://schemas.microsoft.com/office/drawing/2014/main" id="{0C185C9C-9D65-7941-B4A9-41C67920C66A}"/>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CBCA32A8-F1E7-F946-A334-0101AF4886BB}"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844"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Title Placeholder 1">
            <a:extLst>
              <a:ext uri="{FF2B5EF4-FFF2-40B4-BE49-F238E27FC236}">
                <a16:creationId xmlns:a16="http://schemas.microsoft.com/office/drawing/2014/main" id="{BB5A9AC1-6726-0345-9AF8-51488671D02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21507" name="Text Placeholder 2">
            <a:extLst>
              <a:ext uri="{FF2B5EF4-FFF2-40B4-BE49-F238E27FC236}">
                <a16:creationId xmlns:a16="http://schemas.microsoft.com/office/drawing/2014/main" id="{64623C96-0DA6-154E-B916-018EBEA2F6E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a:extLst>
              <a:ext uri="{FF2B5EF4-FFF2-40B4-BE49-F238E27FC236}">
                <a16:creationId xmlns:a16="http://schemas.microsoft.com/office/drawing/2014/main" id="{D6F4ECAE-C57C-9847-992B-FF4B4C4BCF7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ea typeface="ＭＳ Ｐゴシック" pitchFamily="34" charset="-128"/>
              </a:defRPr>
            </a:lvl1pPr>
          </a:lstStyle>
          <a:p>
            <a:pPr>
              <a:defRPr/>
            </a:pPr>
            <a:fld id="{76899B16-6253-D74B-A1C9-06658A86C65B}" type="datetimeFigureOut">
              <a:rPr lang="en-CA"/>
              <a:pPr>
                <a:defRPr/>
              </a:pPr>
              <a:t>2020-10-26</a:t>
            </a:fld>
            <a:endParaRPr lang="en-CA"/>
          </a:p>
        </p:txBody>
      </p:sp>
      <p:sp>
        <p:nvSpPr>
          <p:cNvPr id="5" name="Footer Placeholder 4">
            <a:extLst>
              <a:ext uri="{FF2B5EF4-FFF2-40B4-BE49-F238E27FC236}">
                <a16:creationId xmlns:a16="http://schemas.microsoft.com/office/drawing/2014/main" id="{FA49FEA3-5676-9C43-85C8-F9FD5ACEF7E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ＭＳ Ｐゴシック" pitchFamily="34" charset="-128"/>
              </a:defRPr>
            </a:lvl1pPr>
          </a:lstStyle>
          <a:p>
            <a:pPr>
              <a:defRPr/>
            </a:pPr>
            <a:endParaRPr lang="en-CA"/>
          </a:p>
        </p:txBody>
      </p:sp>
      <p:sp>
        <p:nvSpPr>
          <p:cNvPr id="6" name="Slide Number Placeholder 5">
            <a:extLst>
              <a:ext uri="{FF2B5EF4-FFF2-40B4-BE49-F238E27FC236}">
                <a16:creationId xmlns:a16="http://schemas.microsoft.com/office/drawing/2014/main" id="{7589C774-FE15-644D-9A87-118BD77D29A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ea typeface="ＭＳ Ｐゴシック" panose="020B0600070205080204" pitchFamily="34" charset="-128"/>
              </a:defRPr>
            </a:lvl1pPr>
          </a:lstStyle>
          <a:p>
            <a:fld id="{42B594F0-81F2-A14B-99C1-E3208BF76655}"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845"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E60FAB8-AA55-EB45-90DD-15033F42BE98}"/>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a:t>Click to edit Master title style</a:t>
            </a:r>
          </a:p>
        </p:txBody>
      </p:sp>
      <p:sp>
        <p:nvSpPr>
          <p:cNvPr id="4099" name="Rectangle 3">
            <a:extLst>
              <a:ext uri="{FF2B5EF4-FFF2-40B4-BE49-F238E27FC236}">
                <a16:creationId xmlns:a16="http://schemas.microsoft.com/office/drawing/2014/main" id="{AAF585D1-9B50-4041-A425-36AC17A88224}"/>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p>
        </p:txBody>
      </p:sp>
      <p:sp>
        <p:nvSpPr>
          <p:cNvPr id="1028" name="Rectangle 4">
            <a:extLst>
              <a:ext uri="{FF2B5EF4-FFF2-40B4-BE49-F238E27FC236}">
                <a16:creationId xmlns:a16="http://schemas.microsoft.com/office/drawing/2014/main" id="{31C71D99-3C84-B54C-BB37-50E827A79D38}"/>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ea typeface="ＭＳ Ｐゴシック" charset="-128"/>
                <a:cs typeface="+mn-cs"/>
              </a:defRPr>
            </a:lvl1pPr>
          </a:lstStyle>
          <a:p>
            <a:pPr>
              <a:defRPr/>
            </a:pPr>
            <a:endParaRPr lang="en-CA"/>
          </a:p>
        </p:txBody>
      </p:sp>
      <p:sp>
        <p:nvSpPr>
          <p:cNvPr id="1029" name="Rectangle 5">
            <a:extLst>
              <a:ext uri="{FF2B5EF4-FFF2-40B4-BE49-F238E27FC236}">
                <a16:creationId xmlns:a16="http://schemas.microsoft.com/office/drawing/2014/main" id="{B6BA2324-C4C7-BE42-AECE-72D68630ABAD}"/>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ea typeface="ＭＳ Ｐゴシック" charset="-128"/>
                <a:cs typeface="+mn-cs"/>
              </a:defRPr>
            </a:lvl1pPr>
          </a:lstStyle>
          <a:p>
            <a:pPr>
              <a:defRPr/>
            </a:pPr>
            <a:endParaRPr lang="en-CA"/>
          </a:p>
        </p:txBody>
      </p:sp>
      <p:sp>
        <p:nvSpPr>
          <p:cNvPr id="1030" name="Rectangle 6">
            <a:extLst>
              <a:ext uri="{FF2B5EF4-FFF2-40B4-BE49-F238E27FC236}">
                <a16:creationId xmlns:a16="http://schemas.microsoft.com/office/drawing/2014/main" id="{AC5D57E4-9B9D-4848-BB8E-5D15D2C20636}"/>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anose="020B0600070205080204" pitchFamily="34" charset="-128"/>
              </a:defRPr>
            </a:lvl1pPr>
          </a:lstStyle>
          <a:p>
            <a:fld id="{37B36E3A-955A-2F4F-8E83-2F33726ACDF6}"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530" name="Title Placeholder 1">
            <a:extLst>
              <a:ext uri="{FF2B5EF4-FFF2-40B4-BE49-F238E27FC236}">
                <a16:creationId xmlns:a16="http://schemas.microsoft.com/office/drawing/2014/main" id="{7A7F8B7E-5BC3-A34F-A709-467771A20FD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22531" name="Text Placeholder 2">
            <a:extLst>
              <a:ext uri="{FF2B5EF4-FFF2-40B4-BE49-F238E27FC236}">
                <a16:creationId xmlns:a16="http://schemas.microsoft.com/office/drawing/2014/main" id="{07836E6F-2D6B-C240-81D3-4C5B13CA944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a:extLst>
              <a:ext uri="{FF2B5EF4-FFF2-40B4-BE49-F238E27FC236}">
                <a16:creationId xmlns:a16="http://schemas.microsoft.com/office/drawing/2014/main" id="{16E4B040-1F26-FD42-A1DC-9128D88630D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19E70DD2-5FED-E644-B3BC-2395ED6BCE81}" type="datetimeFigureOut">
              <a:rPr lang="en-CA"/>
              <a:pPr>
                <a:defRPr/>
              </a:pPr>
              <a:t>2020-10-26</a:t>
            </a:fld>
            <a:endParaRPr lang="en-CA"/>
          </a:p>
        </p:txBody>
      </p:sp>
      <p:sp>
        <p:nvSpPr>
          <p:cNvPr id="5" name="Footer Placeholder 4">
            <a:extLst>
              <a:ext uri="{FF2B5EF4-FFF2-40B4-BE49-F238E27FC236}">
                <a16:creationId xmlns:a16="http://schemas.microsoft.com/office/drawing/2014/main" id="{13C70E56-0672-B042-ACEA-B3DDD5B7502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CA"/>
          </a:p>
        </p:txBody>
      </p:sp>
      <p:sp>
        <p:nvSpPr>
          <p:cNvPr id="6" name="Slide Number Placeholder 5">
            <a:extLst>
              <a:ext uri="{FF2B5EF4-FFF2-40B4-BE49-F238E27FC236}">
                <a16:creationId xmlns:a16="http://schemas.microsoft.com/office/drawing/2014/main" id="{8DB570EF-6FDD-2B49-9214-0A29A34FB45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94A6A5B-98D2-D546-B5F5-B41FBB01F75B}"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823"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Title Placeholder 1">
            <a:extLst>
              <a:ext uri="{FF2B5EF4-FFF2-40B4-BE49-F238E27FC236}">
                <a16:creationId xmlns:a16="http://schemas.microsoft.com/office/drawing/2014/main" id="{BA0388F6-EEDE-854E-B313-3BD7776B4CE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23555" name="Text Placeholder 2">
            <a:extLst>
              <a:ext uri="{FF2B5EF4-FFF2-40B4-BE49-F238E27FC236}">
                <a16:creationId xmlns:a16="http://schemas.microsoft.com/office/drawing/2014/main" id="{FC63D9A4-812C-8343-AF72-B74D9AD9BA8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a:extLst>
              <a:ext uri="{FF2B5EF4-FFF2-40B4-BE49-F238E27FC236}">
                <a16:creationId xmlns:a16="http://schemas.microsoft.com/office/drawing/2014/main" id="{F65BD1AA-B0BC-504E-9C7F-F4AFD594428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DDC8051B-4D48-F942-9D03-177DC18AE5A7}" type="datetimeFigureOut">
              <a:rPr lang="en-CA"/>
              <a:pPr>
                <a:defRPr/>
              </a:pPr>
              <a:t>2020-10-26</a:t>
            </a:fld>
            <a:endParaRPr lang="en-CA"/>
          </a:p>
        </p:txBody>
      </p:sp>
      <p:sp>
        <p:nvSpPr>
          <p:cNvPr id="5" name="Footer Placeholder 4">
            <a:extLst>
              <a:ext uri="{FF2B5EF4-FFF2-40B4-BE49-F238E27FC236}">
                <a16:creationId xmlns:a16="http://schemas.microsoft.com/office/drawing/2014/main" id="{F5DB8CB6-F907-5E43-AF7C-7FEE21479D6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CA"/>
          </a:p>
        </p:txBody>
      </p:sp>
      <p:sp>
        <p:nvSpPr>
          <p:cNvPr id="6" name="Slide Number Placeholder 5">
            <a:extLst>
              <a:ext uri="{FF2B5EF4-FFF2-40B4-BE49-F238E27FC236}">
                <a16:creationId xmlns:a16="http://schemas.microsoft.com/office/drawing/2014/main" id="{D836B56B-5E6F-5949-8B16-C533F77DE64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E8014EA9-AB71-E14B-856A-DF8D047B4FF3}"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824"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7D665A87-2D14-3C44-ABB6-2E891B279934}"/>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a:t>Click to edit Master title style</a:t>
            </a:r>
          </a:p>
        </p:txBody>
      </p:sp>
      <p:sp>
        <p:nvSpPr>
          <p:cNvPr id="5123" name="Rectangle 3">
            <a:extLst>
              <a:ext uri="{FF2B5EF4-FFF2-40B4-BE49-F238E27FC236}">
                <a16:creationId xmlns:a16="http://schemas.microsoft.com/office/drawing/2014/main" id="{9B741D42-3F92-9447-8738-3AB5E9ACF29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p>
        </p:txBody>
      </p:sp>
      <p:sp>
        <p:nvSpPr>
          <p:cNvPr id="1028" name="Rectangle 4">
            <a:extLst>
              <a:ext uri="{FF2B5EF4-FFF2-40B4-BE49-F238E27FC236}">
                <a16:creationId xmlns:a16="http://schemas.microsoft.com/office/drawing/2014/main" id="{84D79C86-923D-DA4E-BB61-ABD53DB9822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ea typeface="ＭＳ Ｐゴシック" charset="-128"/>
                <a:cs typeface="+mn-cs"/>
              </a:defRPr>
            </a:lvl1pPr>
          </a:lstStyle>
          <a:p>
            <a:pPr>
              <a:defRPr/>
            </a:pPr>
            <a:endParaRPr lang="en-CA"/>
          </a:p>
        </p:txBody>
      </p:sp>
      <p:sp>
        <p:nvSpPr>
          <p:cNvPr id="1029" name="Rectangle 5">
            <a:extLst>
              <a:ext uri="{FF2B5EF4-FFF2-40B4-BE49-F238E27FC236}">
                <a16:creationId xmlns:a16="http://schemas.microsoft.com/office/drawing/2014/main" id="{C55050C5-6970-D84C-95E5-DEA7B45DA5C4}"/>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ea typeface="ＭＳ Ｐゴシック" charset="-128"/>
                <a:cs typeface="+mn-cs"/>
              </a:defRPr>
            </a:lvl1pPr>
          </a:lstStyle>
          <a:p>
            <a:pPr>
              <a:defRPr/>
            </a:pPr>
            <a:endParaRPr lang="en-CA"/>
          </a:p>
        </p:txBody>
      </p:sp>
      <p:sp>
        <p:nvSpPr>
          <p:cNvPr id="1030" name="Rectangle 6">
            <a:extLst>
              <a:ext uri="{FF2B5EF4-FFF2-40B4-BE49-F238E27FC236}">
                <a16:creationId xmlns:a16="http://schemas.microsoft.com/office/drawing/2014/main" id="{4A8AD904-DFAA-D94B-971B-F9AD3F28D915}"/>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anose="020B0600070205080204" pitchFamily="34" charset="-128"/>
              </a:defRPr>
            </a:lvl1pPr>
          </a:lstStyle>
          <a:p>
            <a:fld id="{76F95391-BDD8-8C4C-B211-A1A7648E7A38}"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828"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364B419-5643-DF4A-8B75-ADB7EB7F20E2}"/>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a:t>Click to edit Master title style</a:t>
            </a:r>
          </a:p>
        </p:txBody>
      </p:sp>
      <p:sp>
        <p:nvSpPr>
          <p:cNvPr id="6147" name="Rectangle 3">
            <a:extLst>
              <a:ext uri="{FF2B5EF4-FFF2-40B4-BE49-F238E27FC236}">
                <a16:creationId xmlns:a16="http://schemas.microsoft.com/office/drawing/2014/main" id="{1CA7F7F9-E1A4-F44E-AC5E-DB1F4134984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p>
        </p:txBody>
      </p:sp>
      <p:sp>
        <p:nvSpPr>
          <p:cNvPr id="1028" name="Rectangle 4">
            <a:extLst>
              <a:ext uri="{FF2B5EF4-FFF2-40B4-BE49-F238E27FC236}">
                <a16:creationId xmlns:a16="http://schemas.microsoft.com/office/drawing/2014/main" id="{68360BF1-C3E4-DC47-9295-F04F0EEC0116}"/>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ea typeface="ＭＳ Ｐゴシック" charset="-128"/>
                <a:cs typeface="+mn-cs"/>
              </a:defRPr>
            </a:lvl1pPr>
          </a:lstStyle>
          <a:p>
            <a:pPr>
              <a:defRPr/>
            </a:pPr>
            <a:endParaRPr lang="en-CA"/>
          </a:p>
        </p:txBody>
      </p:sp>
      <p:sp>
        <p:nvSpPr>
          <p:cNvPr id="1029" name="Rectangle 5">
            <a:extLst>
              <a:ext uri="{FF2B5EF4-FFF2-40B4-BE49-F238E27FC236}">
                <a16:creationId xmlns:a16="http://schemas.microsoft.com/office/drawing/2014/main" id="{39C42201-BA6F-7B41-8852-8FFA845AF39C}"/>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ea typeface="ＭＳ Ｐゴシック" charset="-128"/>
                <a:cs typeface="+mn-cs"/>
              </a:defRPr>
            </a:lvl1pPr>
          </a:lstStyle>
          <a:p>
            <a:pPr>
              <a:defRPr/>
            </a:pPr>
            <a:endParaRPr lang="en-CA"/>
          </a:p>
        </p:txBody>
      </p:sp>
      <p:sp>
        <p:nvSpPr>
          <p:cNvPr id="1030" name="Rectangle 6">
            <a:extLst>
              <a:ext uri="{FF2B5EF4-FFF2-40B4-BE49-F238E27FC236}">
                <a16:creationId xmlns:a16="http://schemas.microsoft.com/office/drawing/2014/main" id="{90683BEA-EF1F-A642-B65F-392BF8476154}"/>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anose="020B0600070205080204" pitchFamily="34" charset="-128"/>
              </a:defRPr>
            </a:lvl1pPr>
          </a:lstStyle>
          <a:p>
            <a:fld id="{BB2C031C-EAB5-AA49-9B8B-0B9439B2E011}"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829"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8567777-21AB-2645-8EE6-280A4B98F470}"/>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a:t>Click to edit Master title style</a:t>
            </a:r>
          </a:p>
        </p:txBody>
      </p:sp>
      <p:sp>
        <p:nvSpPr>
          <p:cNvPr id="7171" name="Rectangle 3">
            <a:extLst>
              <a:ext uri="{FF2B5EF4-FFF2-40B4-BE49-F238E27FC236}">
                <a16:creationId xmlns:a16="http://schemas.microsoft.com/office/drawing/2014/main" id="{4C7975EB-D126-1C46-8178-78BD9A802DFE}"/>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p>
        </p:txBody>
      </p:sp>
      <p:sp>
        <p:nvSpPr>
          <p:cNvPr id="1028" name="Rectangle 4">
            <a:extLst>
              <a:ext uri="{FF2B5EF4-FFF2-40B4-BE49-F238E27FC236}">
                <a16:creationId xmlns:a16="http://schemas.microsoft.com/office/drawing/2014/main" id="{A371DFA6-CB31-B74A-A7C1-4D8394C9F62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ea typeface="ＭＳ Ｐゴシック" charset="-128"/>
                <a:cs typeface="+mn-cs"/>
              </a:defRPr>
            </a:lvl1pPr>
          </a:lstStyle>
          <a:p>
            <a:pPr>
              <a:defRPr/>
            </a:pPr>
            <a:endParaRPr lang="en-CA"/>
          </a:p>
        </p:txBody>
      </p:sp>
      <p:sp>
        <p:nvSpPr>
          <p:cNvPr id="1029" name="Rectangle 5">
            <a:extLst>
              <a:ext uri="{FF2B5EF4-FFF2-40B4-BE49-F238E27FC236}">
                <a16:creationId xmlns:a16="http://schemas.microsoft.com/office/drawing/2014/main" id="{117824F0-9AE0-F04A-9CF9-69C63D8ACD8E}"/>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ea typeface="ＭＳ Ｐゴシック" charset="-128"/>
                <a:cs typeface="+mn-cs"/>
              </a:defRPr>
            </a:lvl1pPr>
          </a:lstStyle>
          <a:p>
            <a:pPr>
              <a:defRPr/>
            </a:pPr>
            <a:endParaRPr lang="en-CA"/>
          </a:p>
        </p:txBody>
      </p:sp>
      <p:sp>
        <p:nvSpPr>
          <p:cNvPr id="1030" name="Rectangle 6">
            <a:extLst>
              <a:ext uri="{FF2B5EF4-FFF2-40B4-BE49-F238E27FC236}">
                <a16:creationId xmlns:a16="http://schemas.microsoft.com/office/drawing/2014/main" id="{E70CBE51-F8B2-C548-B0A2-146E32578609}"/>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anose="020B0600070205080204" pitchFamily="34" charset="-128"/>
              </a:defRPr>
            </a:lvl1pPr>
          </a:lstStyle>
          <a:p>
            <a:fld id="{D3EE4A1B-F4F0-DC47-A725-AF4EB94BCA08}"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830"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5A0DA89-AF95-B140-8151-5B024295CCF9}"/>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a:t>Click to edit Master title style</a:t>
            </a:r>
          </a:p>
        </p:txBody>
      </p:sp>
      <p:sp>
        <p:nvSpPr>
          <p:cNvPr id="8195" name="Rectangle 3">
            <a:extLst>
              <a:ext uri="{FF2B5EF4-FFF2-40B4-BE49-F238E27FC236}">
                <a16:creationId xmlns:a16="http://schemas.microsoft.com/office/drawing/2014/main" id="{2EE7D028-0E69-084C-927B-E20AFEADC1CE}"/>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p>
        </p:txBody>
      </p:sp>
      <p:sp>
        <p:nvSpPr>
          <p:cNvPr id="1028" name="Rectangle 4">
            <a:extLst>
              <a:ext uri="{FF2B5EF4-FFF2-40B4-BE49-F238E27FC236}">
                <a16:creationId xmlns:a16="http://schemas.microsoft.com/office/drawing/2014/main" id="{40CD8EB7-7AE7-154F-B095-E9C38654133B}"/>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ea typeface="ＭＳ Ｐゴシック" charset="-128"/>
                <a:cs typeface="+mn-cs"/>
              </a:defRPr>
            </a:lvl1pPr>
          </a:lstStyle>
          <a:p>
            <a:pPr>
              <a:defRPr/>
            </a:pPr>
            <a:endParaRPr lang="en-CA"/>
          </a:p>
        </p:txBody>
      </p:sp>
      <p:sp>
        <p:nvSpPr>
          <p:cNvPr id="1029" name="Rectangle 5">
            <a:extLst>
              <a:ext uri="{FF2B5EF4-FFF2-40B4-BE49-F238E27FC236}">
                <a16:creationId xmlns:a16="http://schemas.microsoft.com/office/drawing/2014/main" id="{3EE842DD-2789-8A45-8305-B1006ECBEAF0}"/>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ea typeface="ＭＳ Ｐゴシック" charset="-128"/>
                <a:cs typeface="+mn-cs"/>
              </a:defRPr>
            </a:lvl1pPr>
          </a:lstStyle>
          <a:p>
            <a:pPr>
              <a:defRPr/>
            </a:pPr>
            <a:endParaRPr lang="en-CA"/>
          </a:p>
        </p:txBody>
      </p:sp>
      <p:sp>
        <p:nvSpPr>
          <p:cNvPr id="1030" name="Rectangle 6">
            <a:extLst>
              <a:ext uri="{FF2B5EF4-FFF2-40B4-BE49-F238E27FC236}">
                <a16:creationId xmlns:a16="http://schemas.microsoft.com/office/drawing/2014/main" id="{5C547DA9-9FD3-7E4D-A09C-E72BC667BCC9}"/>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anose="020B0600070205080204" pitchFamily="34" charset="-128"/>
              </a:defRPr>
            </a:lvl1pPr>
          </a:lstStyle>
          <a:p>
            <a:fld id="{02D898B4-78A7-5D4B-9B65-1E508D5C7524}"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83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79CA64D-5356-024F-8D9C-0D83A389DA9A}"/>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a:t>Click to edit Master title style</a:t>
            </a:r>
          </a:p>
        </p:txBody>
      </p:sp>
      <p:sp>
        <p:nvSpPr>
          <p:cNvPr id="9219" name="Rectangle 3">
            <a:extLst>
              <a:ext uri="{FF2B5EF4-FFF2-40B4-BE49-F238E27FC236}">
                <a16:creationId xmlns:a16="http://schemas.microsoft.com/office/drawing/2014/main" id="{E2B2F4B9-8CC0-B649-AFFB-7BA490888CD0}"/>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p>
        </p:txBody>
      </p:sp>
      <p:sp>
        <p:nvSpPr>
          <p:cNvPr id="1028" name="Rectangle 4">
            <a:extLst>
              <a:ext uri="{FF2B5EF4-FFF2-40B4-BE49-F238E27FC236}">
                <a16:creationId xmlns:a16="http://schemas.microsoft.com/office/drawing/2014/main" id="{C8D5737A-93C8-7B42-924D-C60ECA6A2A1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ea typeface="ＭＳ Ｐゴシック" charset="-128"/>
                <a:cs typeface="+mn-cs"/>
              </a:defRPr>
            </a:lvl1pPr>
          </a:lstStyle>
          <a:p>
            <a:pPr>
              <a:defRPr/>
            </a:pPr>
            <a:endParaRPr lang="en-CA"/>
          </a:p>
        </p:txBody>
      </p:sp>
      <p:sp>
        <p:nvSpPr>
          <p:cNvPr id="1029" name="Rectangle 5">
            <a:extLst>
              <a:ext uri="{FF2B5EF4-FFF2-40B4-BE49-F238E27FC236}">
                <a16:creationId xmlns:a16="http://schemas.microsoft.com/office/drawing/2014/main" id="{FD4F44B6-2061-2345-844A-83B309E4972C}"/>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ea typeface="ＭＳ Ｐゴシック" charset="-128"/>
                <a:cs typeface="+mn-cs"/>
              </a:defRPr>
            </a:lvl1pPr>
          </a:lstStyle>
          <a:p>
            <a:pPr>
              <a:defRPr/>
            </a:pPr>
            <a:endParaRPr lang="en-CA"/>
          </a:p>
        </p:txBody>
      </p:sp>
      <p:sp>
        <p:nvSpPr>
          <p:cNvPr id="1030" name="Rectangle 6">
            <a:extLst>
              <a:ext uri="{FF2B5EF4-FFF2-40B4-BE49-F238E27FC236}">
                <a16:creationId xmlns:a16="http://schemas.microsoft.com/office/drawing/2014/main" id="{A9808A10-3DAD-454F-A3DD-0D7E3EA64509}"/>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anose="020B0600070205080204" pitchFamily="34" charset="-128"/>
              </a:defRPr>
            </a:lvl1pPr>
          </a:lstStyle>
          <a:p>
            <a:fld id="{A9C66E35-0FE6-F54E-9DF8-C66DF21D1709}"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832"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AF5F1C7-E2AA-C54F-BF81-FDCA9C40EEDD}"/>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a:t>Click to edit Master title style</a:t>
            </a:r>
          </a:p>
        </p:txBody>
      </p:sp>
      <p:sp>
        <p:nvSpPr>
          <p:cNvPr id="10243" name="Rectangle 3">
            <a:extLst>
              <a:ext uri="{FF2B5EF4-FFF2-40B4-BE49-F238E27FC236}">
                <a16:creationId xmlns:a16="http://schemas.microsoft.com/office/drawing/2014/main" id="{F6A98F15-1430-514B-8FEA-AAB37D3B17E1}"/>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p>
        </p:txBody>
      </p:sp>
      <p:sp>
        <p:nvSpPr>
          <p:cNvPr id="1028" name="Rectangle 4">
            <a:extLst>
              <a:ext uri="{FF2B5EF4-FFF2-40B4-BE49-F238E27FC236}">
                <a16:creationId xmlns:a16="http://schemas.microsoft.com/office/drawing/2014/main" id="{E52188DD-CC5A-1D44-9453-63AA6A008EC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en-CA"/>
          </a:p>
        </p:txBody>
      </p:sp>
      <p:sp>
        <p:nvSpPr>
          <p:cNvPr id="1029" name="Rectangle 5">
            <a:extLst>
              <a:ext uri="{FF2B5EF4-FFF2-40B4-BE49-F238E27FC236}">
                <a16:creationId xmlns:a16="http://schemas.microsoft.com/office/drawing/2014/main" id="{1A990306-4421-9F46-B24F-35F634AC8C0C}"/>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n-CA"/>
          </a:p>
        </p:txBody>
      </p:sp>
      <p:sp>
        <p:nvSpPr>
          <p:cNvPr id="1030" name="Rectangle 6">
            <a:extLst>
              <a:ext uri="{FF2B5EF4-FFF2-40B4-BE49-F238E27FC236}">
                <a16:creationId xmlns:a16="http://schemas.microsoft.com/office/drawing/2014/main" id="{EAD8BD19-B7E0-F04C-9E25-C7AC54692ED5}"/>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2C711450-7580-CD43-9583-B6080D18C44D}"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83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A0806BE-D9CB-5B4B-AFFB-0054B93BA4C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a:t>Click to edit Master title style</a:t>
            </a:r>
          </a:p>
        </p:txBody>
      </p:sp>
      <p:sp>
        <p:nvSpPr>
          <p:cNvPr id="11267" name="Rectangle 3">
            <a:extLst>
              <a:ext uri="{FF2B5EF4-FFF2-40B4-BE49-F238E27FC236}">
                <a16:creationId xmlns:a16="http://schemas.microsoft.com/office/drawing/2014/main" id="{144DAB2A-00EB-1F46-9F63-4187CFC05B31}"/>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p>
        </p:txBody>
      </p:sp>
      <p:sp>
        <p:nvSpPr>
          <p:cNvPr id="1028" name="Rectangle 4">
            <a:extLst>
              <a:ext uri="{FF2B5EF4-FFF2-40B4-BE49-F238E27FC236}">
                <a16:creationId xmlns:a16="http://schemas.microsoft.com/office/drawing/2014/main" id="{39063EA3-0928-F344-AB6D-A8FF13CAAF6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en-CA"/>
          </a:p>
        </p:txBody>
      </p:sp>
      <p:sp>
        <p:nvSpPr>
          <p:cNvPr id="1029" name="Rectangle 5">
            <a:extLst>
              <a:ext uri="{FF2B5EF4-FFF2-40B4-BE49-F238E27FC236}">
                <a16:creationId xmlns:a16="http://schemas.microsoft.com/office/drawing/2014/main" id="{2540EE7D-6651-844C-B9F0-4791CB05D1D4}"/>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n-CA"/>
          </a:p>
        </p:txBody>
      </p:sp>
      <p:sp>
        <p:nvSpPr>
          <p:cNvPr id="1030" name="Rectangle 6">
            <a:extLst>
              <a:ext uri="{FF2B5EF4-FFF2-40B4-BE49-F238E27FC236}">
                <a16:creationId xmlns:a16="http://schemas.microsoft.com/office/drawing/2014/main" id="{C251860F-33EA-3F4C-8F60-83325042C665}"/>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76FFF9A8-9038-9545-AACA-ABCE723017D6}"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834"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4.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jpeg"/><Relationship Id="rId3" Type="http://schemas.openxmlformats.org/officeDocument/2006/relationships/image" Target="../media/image22.jpeg"/><Relationship Id="rId7" Type="http://schemas.openxmlformats.org/officeDocument/2006/relationships/image" Target="../media/image26.jpeg"/><Relationship Id="rId12" Type="http://schemas.openxmlformats.org/officeDocument/2006/relationships/image" Target="../media/image31.png"/><Relationship Id="rId2" Type="http://schemas.openxmlformats.org/officeDocument/2006/relationships/image" Target="../media/image21.jpeg"/><Relationship Id="rId1" Type="http://schemas.openxmlformats.org/officeDocument/2006/relationships/slideLayout" Target="../slideLayouts/slideLayout31.xml"/><Relationship Id="rId6" Type="http://schemas.openxmlformats.org/officeDocument/2006/relationships/image" Target="../media/image25.jpeg"/><Relationship Id="rId11" Type="http://schemas.openxmlformats.org/officeDocument/2006/relationships/image" Target="../media/image30.png"/><Relationship Id="rId5" Type="http://schemas.openxmlformats.org/officeDocument/2006/relationships/image" Target="../media/image24.jpeg"/><Relationship Id="rId10" Type="http://schemas.openxmlformats.org/officeDocument/2006/relationships/image" Target="../media/image29.png"/><Relationship Id="rId4" Type="http://schemas.openxmlformats.org/officeDocument/2006/relationships/image" Target="../media/image23.jpeg"/><Relationship Id="rId9"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1.xml"/><Relationship Id="rId1" Type="http://schemas.openxmlformats.org/officeDocument/2006/relationships/vmlDrawing" Target="../drawings/vmlDrawing1.vml"/><Relationship Id="rId6" Type="http://schemas.openxmlformats.org/officeDocument/2006/relationships/image" Target="../media/image39.emf"/><Relationship Id="rId5" Type="http://schemas.openxmlformats.org/officeDocument/2006/relationships/oleObject" Target="../embeddings/oleObject2.bin"/><Relationship Id="rId4" Type="http://schemas.openxmlformats.org/officeDocument/2006/relationships/image" Target="../media/image38.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2.xml"/><Relationship Id="rId1" Type="http://schemas.openxmlformats.org/officeDocument/2006/relationships/vmlDrawing" Target="../drawings/vmlDrawing2.vml"/><Relationship Id="rId6" Type="http://schemas.openxmlformats.org/officeDocument/2006/relationships/image" Target="../media/image41.emf"/><Relationship Id="rId5" Type="http://schemas.openxmlformats.org/officeDocument/2006/relationships/oleObject" Target="../embeddings/oleObject4.bin"/><Relationship Id="rId4" Type="http://schemas.openxmlformats.org/officeDocument/2006/relationships/image" Target="../media/image40.emf"/></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3.xml"/><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3" Type="http://schemas.openxmlformats.org/officeDocument/2006/relationships/hyperlink" Target="http://www.dobugsneeddrugs.org/" TargetMode="External"/><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6.jpeg"/><Relationship Id="rId1" Type="http://schemas.openxmlformats.org/officeDocument/2006/relationships/slideLayout" Target="../slideLayouts/slideLayout23.xml"/><Relationship Id="rId4" Type="http://schemas.openxmlformats.org/officeDocument/2006/relationships/image" Target="../media/image47.jpe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4.xml"/><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8.xml"/><Relationship Id="rId6" Type="http://schemas.openxmlformats.org/officeDocument/2006/relationships/image" Target="../media/image58.png"/><Relationship Id="rId5" Type="http://schemas.openxmlformats.org/officeDocument/2006/relationships/image" Target="../media/image57.jpeg"/><Relationship Id="rId4" Type="http://schemas.openxmlformats.org/officeDocument/2006/relationships/image" Target="../media/image56.jpeg"/></Relationships>
</file>

<file path=ppt/slides/_rels/slide3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E5854-3D02-4B4F-BED9-ABA9BD087901}"/>
              </a:ext>
            </a:extLst>
          </p:cNvPr>
          <p:cNvSpPr>
            <a:spLocks noGrp="1"/>
          </p:cNvSpPr>
          <p:nvPr>
            <p:ph type="ctrTitle"/>
          </p:nvPr>
        </p:nvSpPr>
        <p:spPr>
          <a:xfrm>
            <a:off x="0" y="476250"/>
            <a:ext cx="9036050" cy="2952750"/>
          </a:xfrm>
        </p:spPr>
        <p:txBody>
          <a:bodyPr>
            <a:normAutofit/>
          </a:bodyPr>
          <a:lstStyle/>
          <a:p>
            <a:pPr eaLnBrk="1" hangingPunct="1">
              <a:defRPr/>
            </a:pPr>
            <a:r>
              <a:rPr lang="en-CA" b="1" dirty="0">
                <a:effectLst>
                  <a:outerShdw blurRad="38100" dist="38100" dir="2700000" algn="tl">
                    <a:srgbClr val="000000">
                      <a:alpha val="43137"/>
                    </a:srgbClr>
                  </a:outerShdw>
                </a:effectLst>
              </a:rPr>
              <a:t>Water, hygiene and skin infections: Northern Saskatchewan Experience</a:t>
            </a:r>
            <a:br>
              <a:rPr lang="en-CA" b="1" dirty="0">
                <a:effectLst>
                  <a:outerShdw blurRad="38100" dist="38100" dir="2700000" algn="tl">
                    <a:srgbClr val="000000">
                      <a:alpha val="43137"/>
                    </a:srgbClr>
                  </a:outerShdw>
                </a:effectLst>
              </a:rPr>
            </a:br>
            <a:endParaRPr lang="en-CA" sz="3600" b="1" dirty="0">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55AE6F6C-2A6B-4C49-B77A-DEF483857034}"/>
              </a:ext>
            </a:extLst>
          </p:cNvPr>
          <p:cNvSpPr>
            <a:spLocks noGrp="1"/>
          </p:cNvSpPr>
          <p:nvPr>
            <p:ph type="subTitle" idx="1"/>
          </p:nvPr>
        </p:nvSpPr>
        <p:spPr>
          <a:xfrm>
            <a:off x="395288" y="1773238"/>
            <a:ext cx="8640762" cy="3887787"/>
          </a:xfrm>
        </p:spPr>
        <p:txBody>
          <a:bodyPr>
            <a:normAutofit fontScale="40000" lnSpcReduction="20000"/>
          </a:bodyPr>
          <a:lstStyle/>
          <a:p>
            <a:pPr eaLnBrk="1" hangingPunct="1">
              <a:defRPr/>
            </a:pPr>
            <a:endParaRPr lang="en-CA" dirty="0">
              <a:effectLst>
                <a:outerShdw blurRad="38100" dist="38100" dir="2700000" algn="tl">
                  <a:srgbClr val="000000">
                    <a:alpha val="43137"/>
                  </a:srgbClr>
                </a:outerShdw>
              </a:effectLst>
            </a:endParaRPr>
          </a:p>
          <a:p>
            <a:pPr eaLnBrk="1" hangingPunct="1">
              <a:defRPr/>
            </a:pPr>
            <a:endParaRPr lang="en-CA" dirty="0">
              <a:effectLst>
                <a:outerShdw blurRad="38100" dist="38100" dir="2700000" algn="tl">
                  <a:srgbClr val="000000">
                    <a:alpha val="43137"/>
                  </a:srgbClr>
                </a:outerShdw>
              </a:effectLst>
            </a:endParaRPr>
          </a:p>
          <a:p>
            <a:pPr eaLnBrk="1" hangingPunct="1">
              <a:defRPr/>
            </a:pPr>
            <a:endParaRPr lang="en-CA" dirty="0">
              <a:effectLst>
                <a:outerShdw blurRad="38100" dist="38100" dir="2700000" algn="tl">
                  <a:srgbClr val="000000">
                    <a:alpha val="43137"/>
                  </a:srgbClr>
                </a:outerShdw>
              </a:effectLst>
            </a:endParaRPr>
          </a:p>
          <a:p>
            <a:pPr eaLnBrk="1" hangingPunct="1">
              <a:defRPr/>
            </a:pPr>
            <a:endParaRPr lang="en-CA" dirty="0">
              <a:effectLst>
                <a:outerShdw blurRad="38100" dist="38100" dir="2700000" algn="tl">
                  <a:srgbClr val="000000">
                    <a:alpha val="43137"/>
                  </a:srgbClr>
                </a:outerShdw>
              </a:effectLst>
            </a:endParaRPr>
          </a:p>
          <a:p>
            <a:pPr eaLnBrk="1" hangingPunct="1">
              <a:defRPr/>
            </a:pPr>
            <a:endParaRPr lang="en-CA" sz="5000" dirty="0">
              <a:effectLst>
                <a:outerShdw blurRad="38100" dist="38100" dir="2700000" algn="tl">
                  <a:srgbClr val="000000">
                    <a:alpha val="43137"/>
                  </a:srgbClr>
                </a:outerShdw>
              </a:effectLst>
            </a:endParaRPr>
          </a:p>
          <a:p>
            <a:pPr eaLnBrk="1" hangingPunct="1">
              <a:defRPr/>
            </a:pPr>
            <a:r>
              <a:rPr lang="en-CA" sz="5000" dirty="0">
                <a:effectLst>
                  <a:outerShdw blurRad="38100" dist="38100" dir="2700000" algn="tl">
                    <a:srgbClr val="000000">
                      <a:alpha val="43137"/>
                    </a:srgbClr>
                  </a:outerShdw>
                </a:effectLst>
              </a:rPr>
              <a:t>Water and Sanitation Innovations for the Arctic</a:t>
            </a:r>
          </a:p>
          <a:p>
            <a:pPr eaLnBrk="1" hangingPunct="1">
              <a:defRPr/>
            </a:pPr>
            <a:r>
              <a:rPr lang="en-CA" sz="5000" dirty="0">
                <a:effectLst>
                  <a:outerShdw blurRad="38100" dist="38100" dir="2700000" algn="tl">
                    <a:srgbClr val="000000">
                      <a:alpha val="43137"/>
                    </a:srgbClr>
                  </a:outerShdw>
                </a:effectLst>
              </a:rPr>
              <a:t>February 5, 2013</a:t>
            </a:r>
          </a:p>
          <a:p>
            <a:pPr eaLnBrk="1" hangingPunct="1">
              <a:defRPr/>
            </a:pPr>
            <a:endParaRPr lang="en-CA" sz="5000" dirty="0">
              <a:effectLst>
                <a:outerShdw blurRad="38100" dist="38100" dir="2700000" algn="tl">
                  <a:srgbClr val="000000">
                    <a:alpha val="43137"/>
                  </a:srgbClr>
                </a:outerShdw>
              </a:effectLst>
            </a:endParaRPr>
          </a:p>
          <a:p>
            <a:pPr eaLnBrk="1" hangingPunct="1">
              <a:defRPr/>
            </a:pPr>
            <a:r>
              <a:rPr lang="en-CA" sz="5000" dirty="0">
                <a:effectLst>
                  <a:outerShdw blurRad="38100" dist="38100" dir="2700000" algn="tl">
                    <a:srgbClr val="000000">
                      <a:alpha val="43137"/>
                    </a:srgbClr>
                  </a:outerShdw>
                </a:effectLst>
              </a:rPr>
              <a:t>Dr. James Irvine</a:t>
            </a:r>
          </a:p>
          <a:p>
            <a:pPr eaLnBrk="1" hangingPunct="1">
              <a:defRPr/>
            </a:pPr>
            <a:r>
              <a:rPr lang="en-CA" sz="5000" dirty="0">
                <a:effectLst>
                  <a:outerShdw blurRad="38100" dist="38100" dir="2700000" algn="tl">
                    <a:srgbClr val="000000">
                      <a:alpha val="43137"/>
                    </a:srgbClr>
                  </a:outerShdw>
                </a:effectLst>
              </a:rPr>
              <a:t>Medical Health Officer, Population Health Unit</a:t>
            </a:r>
          </a:p>
          <a:p>
            <a:pPr eaLnBrk="1" hangingPunct="1">
              <a:defRPr/>
            </a:pPr>
            <a:r>
              <a:rPr lang="en-CA" sz="5000" dirty="0">
                <a:effectLst>
                  <a:outerShdw blurRad="38100" dist="38100" dir="2700000" algn="tl">
                    <a:srgbClr val="000000">
                      <a:alpha val="43137"/>
                    </a:srgbClr>
                  </a:outerShdw>
                </a:effectLst>
              </a:rPr>
              <a:t>And Professor, Academic Family Medicine, University of Saskatchewan</a:t>
            </a:r>
          </a:p>
          <a:p>
            <a:pPr eaLnBrk="1" hangingPunct="1">
              <a:defRPr/>
            </a:pPr>
            <a:r>
              <a:rPr lang="en-CA" sz="5000" dirty="0">
                <a:effectLst>
                  <a:outerShdw blurRad="38100" dist="38100" dir="2700000" algn="tl">
                    <a:srgbClr val="000000">
                      <a:alpha val="43137"/>
                    </a:srgbClr>
                  </a:outerShdw>
                </a:effectLst>
              </a:rPr>
              <a:t>La </a:t>
            </a:r>
            <a:r>
              <a:rPr lang="en-CA" sz="5000" dirty="0" err="1">
                <a:effectLst>
                  <a:outerShdw blurRad="38100" dist="38100" dir="2700000" algn="tl">
                    <a:srgbClr val="000000">
                      <a:alpha val="43137"/>
                    </a:srgbClr>
                  </a:outerShdw>
                </a:effectLst>
              </a:rPr>
              <a:t>Ronge</a:t>
            </a:r>
            <a:r>
              <a:rPr lang="en-CA" sz="5000" dirty="0">
                <a:effectLst>
                  <a:outerShdw blurRad="38100" dist="38100" dir="2700000" algn="tl">
                    <a:srgbClr val="000000">
                      <a:alpha val="43137"/>
                    </a:srgbClr>
                  </a:outerShdw>
                </a:effectLst>
              </a:rPr>
              <a:t>, SK Canada</a:t>
            </a:r>
          </a:p>
          <a:p>
            <a:pPr eaLnBrk="1" hangingPunct="1">
              <a:defRPr/>
            </a:pPr>
            <a:r>
              <a:rPr lang="en-CA" sz="5000" dirty="0">
                <a:effectLst>
                  <a:outerShdw blurRad="38100" dist="38100" dir="2700000" algn="tl">
                    <a:srgbClr val="000000">
                      <a:alpha val="43137"/>
                    </a:srgbClr>
                  </a:outerShdw>
                </a:effectLst>
              </a:rPr>
              <a:t>James.irvine@mcrrha.sk.ca</a:t>
            </a:r>
          </a:p>
        </p:txBody>
      </p:sp>
      <p:pic>
        <p:nvPicPr>
          <p:cNvPr id="5" name="Picture 4" descr="PHU logo.JPG">
            <a:extLst>
              <a:ext uri="{FF2B5EF4-FFF2-40B4-BE49-F238E27FC236}">
                <a16:creationId xmlns:a16="http://schemas.microsoft.com/office/drawing/2014/main" id="{1E45F07C-F553-6F40-9BDA-F23D71B970D9}"/>
              </a:ext>
            </a:extLst>
          </p:cNvPr>
          <p:cNvPicPr/>
          <p:nvPr/>
        </p:nvPicPr>
        <p:blipFill>
          <a:blip r:embed="rId3" cstate="screen">
            <a:extLst/>
          </a:blip>
          <a:stretch>
            <a:fillRect/>
          </a:stretch>
        </p:blipFill>
        <p:spPr>
          <a:xfrm>
            <a:off x="7308304" y="5301208"/>
            <a:ext cx="1728192" cy="14127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6085" name="Picture 2">
            <a:extLst>
              <a:ext uri="{FF2B5EF4-FFF2-40B4-BE49-F238E27FC236}">
                <a16:creationId xmlns:a16="http://schemas.microsoft.com/office/drawing/2014/main" id="{89901DDA-6562-9345-A3BB-EEE68369BD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5484813"/>
            <a:ext cx="3449638"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2E5DCBF3-F820-304A-86E0-BD08D1D79101}"/>
              </a:ext>
            </a:extLst>
          </p:cNvPr>
          <p:cNvSpPr>
            <a:spLocks noGrp="1"/>
          </p:cNvSpPr>
          <p:nvPr>
            <p:ph type="title"/>
          </p:nvPr>
        </p:nvSpPr>
        <p:spPr>
          <a:xfrm>
            <a:off x="0" y="274638"/>
            <a:ext cx="9144000" cy="1143000"/>
          </a:xfrm>
        </p:spPr>
        <p:txBody>
          <a:bodyPr/>
          <a:lstStyle/>
          <a:p>
            <a:r>
              <a:rPr lang="en-US" altLang="en-US" sz="4000" b="1">
                <a:solidFill>
                  <a:schemeClr val="tx2"/>
                </a:solidFill>
              </a:rPr>
              <a:t>Number of New MRSA cases in Northern Saskatchewan by Clinical Picture</a:t>
            </a:r>
            <a:endParaRPr lang="en-CA" altLang="en-US" sz="4000"/>
          </a:p>
        </p:txBody>
      </p:sp>
      <p:pic>
        <p:nvPicPr>
          <p:cNvPr id="55299" name="Picture 2">
            <a:extLst>
              <a:ext uri="{FF2B5EF4-FFF2-40B4-BE49-F238E27FC236}">
                <a16:creationId xmlns:a16="http://schemas.microsoft.com/office/drawing/2014/main" id="{FCE9FEA2-7DD1-B848-884A-45CF924C8D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2653"/>
          <a:stretch>
            <a:fillRect/>
          </a:stretch>
        </p:blipFill>
        <p:spPr bwMode="auto">
          <a:xfrm>
            <a:off x="0" y="1584325"/>
            <a:ext cx="8763000"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Content Placeholder 3" descr="pie_map.WMF">
            <a:extLst>
              <a:ext uri="{FF2B5EF4-FFF2-40B4-BE49-F238E27FC236}">
                <a16:creationId xmlns:a16="http://schemas.microsoft.com/office/drawing/2014/main" id="{B8EA8886-374F-5D47-AE4D-6ED924ED6F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5750"/>
            <a:ext cx="5864225" cy="758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D5E897E5-CC74-2343-8BF9-3CD194F0051B}"/>
              </a:ext>
            </a:extLst>
          </p:cNvPr>
          <p:cNvSpPr/>
          <p:nvPr/>
        </p:nvSpPr>
        <p:spPr>
          <a:xfrm>
            <a:off x="3857625" y="428625"/>
            <a:ext cx="45720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CCCA-</a:t>
            </a:r>
          </a:p>
        </p:txBody>
      </p:sp>
      <p:sp>
        <p:nvSpPr>
          <p:cNvPr id="56324" name="TextBox 5">
            <a:extLst>
              <a:ext uri="{FF2B5EF4-FFF2-40B4-BE49-F238E27FC236}">
                <a16:creationId xmlns:a16="http://schemas.microsoft.com/office/drawing/2014/main" id="{5B5665B7-2575-1A4E-BAD1-FD9B06F8245F}"/>
              </a:ext>
            </a:extLst>
          </p:cNvPr>
          <p:cNvSpPr txBox="1">
            <a:spLocks noChangeArrowheads="1"/>
          </p:cNvSpPr>
          <p:nvPr/>
        </p:nvSpPr>
        <p:spPr bwMode="auto">
          <a:xfrm>
            <a:off x="4429125" y="2043113"/>
            <a:ext cx="4214813"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a:p>
            <a:r>
              <a:rPr lang="en-US" altLang="en-US" sz="2400" b="1"/>
              <a:t>Community Associated types</a:t>
            </a:r>
          </a:p>
          <a:p>
            <a:r>
              <a:rPr lang="en-US" altLang="en-US" sz="2400"/>
              <a:t>CMRSA 7 (USA 400)	</a:t>
            </a:r>
          </a:p>
          <a:p>
            <a:r>
              <a:rPr lang="en-US" altLang="en-US" sz="2400"/>
              <a:t>CMRSA 10 (USA 300)</a:t>
            </a:r>
          </a:p>
          <a:p>
            <a:br>
              <a:rPr lang="en-US" altLang="en-US" sz="2000"/>
            </a:br>
            <a:r>
              <a:rPr lang="en-US" altLang="en-US" sz="2400" b="1"/>
              <a:t>Heath-care Associated types</a:t>
            </a:r>
          </a:p>
          <a:p>
            <a:r>
              <a:rPr lang="en-US" altLang="en-US" sz="2400"/>
              <a:t>CMRSA 2, 4, 6, &amp; 8</a:t>
            </a:r>
          </a:p>
        </p:txBody>
      </p:sp>
      <p:sp>
        <p:nvSpPr>
          <p:cNvPr id="7" name="Rectangle 6">
            <a:extLst>
              <a:ext uri="{FF2B5EF4-FFF2-40B4-BE49-F238E27FC236}">
                <a16:creationId xmlns:a16="http://schemas.microsoft.com/office/drawing/2014/main" id="{24217EC5-B616-094C-B2CF-EF71D09EBD60}"/>
              </a:ext>
            </a:extLst>
          </p:cNvPr>
          <p:cNvSpPr/>
          <p:nvPr/>
        </p:nvSpPr>
        <p:spPr>
          <a:xfrm>
            <a:off x="7380288" y="2781300"/>
            <a:ext cx="500062" cy="214313"/>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a:extLst>
              <a:ext uri="{FF2B5EF4-FFF2-40B4-BE49-F238E27FC236}">
                <a16:creationId xmlns:a16="http://schemas.microsoft.com/office/drawing/2014/main" id="{A638DAD2-5109-4444-AE69-5E97BCE4B060}"/>
              </a:ext>
            </a:extLst>
          </p:cNvPr>
          <p:cNvSpPr/>
          <p:nvPr/>
        </p:nvSpPr>
        <p:spPr>
          <a:xfrm>
            <a:off x="7391400" y="3143250"/>
            <a:ext cx="500063" cy="2143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a:extLst>
              <a:ext uri="{FF2B5EF4-FFF2-40B4-BE49-F238E27FC236}">
                <a16:creationId xmlns:a16="http://schemas.microsoft.com/office/drawing/2014/main" id="{FBFEAAE1-4C2E-7249-A8E7-A258D17984BE}"/>
              </a:ext>
            </a:extLst>
          </p:cNvPr>
          <p:cNvSpPr/>
          <p:nvPr/>
        </p:nvSpPr>
        <p:spPr>
          <a:xfrm>
            <a:off x="7391400" y="4222750"/>
            <a:ext cx="500063" cy="21431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328" name="TextBox 9">
            <a:extLst>
              <a:ext uri="{FF2B5EF4-FFF2-40B4-BE49-F238E27FC236}">
                <a16:creationId xmlns:a16="http://schemas.microsoft.com/office/drawing/2014/main" id="{82CE2661-215B-494F-88B4-86C714BC1A4C}"/>
              </a:ext>
            </a:extLst>
          </p:cNvPr>
          <p:cNvSpPr txBox="1">
            <a:spLocks noChangeArrowheads="1"/>
          </p:cNvSpPr>
          <p:nvPr/>
        </p:nvSpPr>
        <p:spPr bwMode="auto">
          <a:xfrm>
            <a:off x="3857625" y="285750"/>
            <a:ext cx="51689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3200"/>
              <a:t>MRSA types by Health Region</a:t>
            </a:r>
            <a:br>
              <a:rPr lang="en-US" altLang="en-US" sz="3200"/>
            </a:br>
            <a:r>
              <a:rPr lang="en-US" altLang="en-US" sz="2400"/>
              <a:t>(July 2006 – June 2007)</a:t>
            </a:r>
          </a:p>
        </p:txBody>
      </p:sp>
      <p:sp>
        <p:nvSpPr>
          <p:cNvPr id="56329" name="TextBox 1">
            <a:extLst>
              <a:ext uri="{FF2B5EF4-FFF2-40B4-BE49-F238E27FC236}">
                <a16:creationId xmlns:a16="http://schemas.microsoft.com/office/drawing/2014/main" id="{4F5094EB-D25F-3943-99BF-493A4E164C2E}"/>
              </a:ext>
            </a:extLst>
          </p:cNvPr>
          <p:cNvSpPr txBox="1">
            <a:spLocks noChangeArrowheads="1"/>
          </p:cNvSpPr>
          <p:nvPr/>
        </p:nvSpPr>
        <p:spPr bwMode="auto">
          <a:xfrm>
            <a:off x="4787900" y="6472238"/>
            <a:ext cx="37099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CA" altLang="en-US" sz="1600"/>
              <a:t>Source: Saskatchewan Disease Control Lab</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13EE9-A627-8640-91A5-7198F5206207}"/>
              </a:ext>
            </a:extLst>
          </p:cNvPr>
          <p:cNvSpPr>
            <a:spLocks noGrp="1"/>
          </p:cNvSpPr>
          <p:nvPr>
            <p:ph type="title"/>
          </p:nvPr>
        </p:nvSpPr>
        <p:spPr>
          <a:xfrm>
            <a:off x="179388" y="274638"/>
            <a:ext cx="8507412" cy="1143000"/>
          </a:xfrm>
        </p:spPr>
        <p:txBody>
          <a:bodyPr>
            <a:normAutofit fontScale="90000"/>
          </a:bodyPr>
          <a:lstStyle/>
          <a:p>
            <a:pPr eaLnBrk="1" hangingPunct="1">
              <a:defRPr/>
            </a:pPr>
            <a:r>
              <a:rPr lang="en-CA" dirty="0"/>
              <a:t>Reported reduction in diarrheal disease morbidity from various mitigations</a:t>
            </a:r>
          </a:p>
        </p:txBody>
      </p:sp>
      <p:pic>
        <p:nvPicPr>
          <p:cNvPr id="57347" name="Picture 3">
            <a:extLst>
              <a:ext uri="{FF2B5EF4-FFF2-40B4-BE49-F238E27FC236}">
                <a16:creationId xmlns:a16="http://schemas.microsoft.com/office/drawing/2014/main" id="{EBF5737C-3ADE-6647-AC69-07FBD41279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400" t="20049" r="40337" b="38998"/>
          <a:stretch>
            <a:fillRect/>
          </a:stretch>
        </p:blipFill>
        <p:spPr bwMode="auto">
          <a:xfrm>
            <a:off x="7938" y="2060575"/>
            <a:ext cx="9150350"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TextBox 5">
            <a:extLst>
              <a:ext uri="{FF2B5EF4-FFF2-40B4-BE49-F238E27FC236}">
                <a16:creationId xmlns:a16="http://schemas.microsoft.com/office/drawing/2014/main" id="{0ECA6F84-1483-2E41-97C3-A8081F48269F}"/>
              </a:ext>
            </a:extLst>
          </p:cNvPr>
          <p:cNvSpPr txBox="1">
            <a:spLocks noChangeArrowheads="1"/>
          </p:cNvSpPr>
          <p:nvPr/>
        </p:nvSpPr>
        <p:spPr bwMode="auto">
          <a:xfrm>
            <a:off x="179388" y="6524625"/>
            <a:ext cx="6165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nl-NL" altLang="en-US">
                <a:latin typeface="Arial" panose="020B0604020202020204" pitchFamily="34" charset="0"/>
              </a:rPr>
              <a:t>Fewtrell et al. http://infection.thelancet.com </a:t>
            </a:r>
            <a:r>
              <a:rPr lang="nl-NL" altLang="en-US" b="1">
                <a:latin typeface="Arial" panose="020B0604020202020204" pitchFamily="34" charset="0"/>
              </a:rPr>
              <a:t>Vol 5 January 2005</a:t>
            </a:r>
            <a:endParaRPr lang="en-CA" altLang="en-US">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2343A3EF-5DF2-CA4D-8FC6-8C5ECE2CFC2B}"/>
              </a:ext>
            </a:extLst>
          </p:cNvPr>
          <p:cNvSpPr/>
          <p:nvPr/>
        </p:nvSpPr>
        <p:spPr>
          <a:xfrm>
            <a:off x="927100" y="1524000"/>
            <a:ext cx="7467600" cy="5334000"/>
          </a:xfrm>
          <a:prstGeom prst="roundRect">
            <a:avLst>
              <a:gd name="adj" fmla="val 9649"/>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solidFill>
                <a:srgbClr val="000000"/>
              </a:solidFill>
            </a:endParaRPr>
          </a:p>
        </p:txBody>
      </p:sp>
      <p:sp>
        <p:nvSpPr>
          <p:cNvPr id="58371" name="Title 1">
            <a:extLst>
              <a:ext uri="{FF2B5EF4-FFF2-40B4-BE49-F238E27FC236}">
                <a16:creationId xmlns:a16="http://schemas.microsoft.com/office/drawing/2014/main" id="{82630F1E-0F77-8540-BB81-48F2061CBED8}"/>
              </a:ext>
            </a:extLst>
          </p:cNvPr>
          <p:cNvSpPr>
            <a:spLocks noGrp="1"/>
          </p:cNvSpPr>
          <p:nvPr>
            <p:ph type="title"/>
          </p:nvPr>
        </p:nvSpPr>
        <p:spPr/>
        <p:txBody>
          <a:bodyPr/>
          <a:lstStyle/>
          <a:p>
            <a:pPr eaLnBrk="1" hangingPunct="1"/>
            <a:endParaRPr lang="en-CA" altLang="en-US"/>
          </a:p>
        </p:txBody>
      </p:sp>
      <p:sp>
        <p:nvSpPr>
          <p:cNvPr id="3" name="Content Placeholder 2">
            <a:extLst>
              <a:ext uri="{FF2B5EF4-FFF2-40B4-BE49-F238E27FC236}">
                <a16:creationId xmlns:a16="http://schemas.microsoft.com/office/drawing/2014/main" id="{A7ED73CC-F009-324A-A953-23EE0DEA2E3E}"/>
              </a:ext>
            </a:extLst>
          </p:cNvPr>
          <p:cNvSpPr>
            <a:spLocks noGrp="1"/>
          </p:cNvSpPr>
          <p:nvPr>
            <p:ph idx="1"/>
          </p:nvPr>
        </p:nvSpPr>
        <p:spPr>
          <a:xfrm>
            <a:off x="1116013" y="1600200"/>
            <a:ext cx="7570787" cy="4525963"/>
          </a:xfrm>
        </p:spPr>
        <p:txBody>
          <a:bodyPr/>
          <a:lstStyle/>
          <a:p>
            <a:pPr eaLnBrk="1" hangingPunct="1">
              <a:defRPr/>
            </a:pPr>
            <a:endParaRPr lang="en-CA" dirty="0"/>
          </a:p>
          <a:p>
            <a:pPr marL="0" indent="0" eaLnBrk="1" hangingPunct="1">
              <a:buFontTx/>
              <a:buNone/>
              <a:defRPr/>
            </a:pPr>
            <a:r>
              <a:rPr lang="en-CA" dirty="0"/>
              <a:t>RCT in Karachi, Pakistan</a:t>
            </a:r>
          </a:p>
          <a:p>
            <a:pPr eaLnBrk="1" hangingPunct="1">
              <a:defRPr/>
            </a:pPr>
            <a:r>
              <a:rPr lang="en-CA" dirty="0"/>
              <a:t>Home delivery of plain soap and education:</a:t>
            </a:r>
          </a:p>
          <a:p>
            <a:pPr eaLnBrk="1" hangingPunct="1">
              <a:defRPr/>
            </a:pPr>
            <a:endParaRPr lang="en-CA" dirty="0"/>
          </a:p>
          <a:p>
            <a:pPr lvl="1" eaLnBrk="1" hangingPunct="1">
              <a:defRPr/>
            </a:pPr>
            <a:r>
              <a:rPr lang="en-CA" dirty="0"/>
              <a:t>50% reduction in pneumonia</a:t>
            </a:r>
          </a:p>
          <a:p>
            <a:pPr lvl="1" eaLnBrk="1" hangingPunct="1">
              <a:defRPr/>
            </a:pPr>
            <a:r>
              <a:rPr lang="en-CA" dirty="0"/>
              <a:t>53% reduction in diarrhea</a:t>
            </a:r>
          </a:p>
          <a:p>
            <a:pPr lvl="1" eaLnBrk="1" hangingPunct="1">
              <a:defRPr/>
            </a:pPr>
            <a:r>
              <a:rPr lang="en-CA" dirty="0"/>
              <a:t>34% reduction in impetigo</a:t>
            </a:r>
          </a:p>
          <a:p>
            <a:pPr eaLnBrk="1" hangingPunct="1">
              <a:defRPr/>
            </a:pPr>
            <a:endParaRPr lang="en-CA" dirty="0"/>
          </a:p>
          <a:p>
            <a:pPr eaLnBrk="1" hangingPunct="1">
              <a:defRPr/>
            </a:pPr>
            <a:endParaRPr lang="en-CA" dirty="0"/>
          </a:p>
        </p:txBody>
      </p:sp>
      <p:pic>
        <p:nvPicPr>
          <p:cNvPr id="58373" name="Picture 2">
            <a:extLst>
              <a:ext uri="{FF2B5EF4-FFF2-40B4-BE49-F238E27FC236}">
                <a16:creationId xmlns:a16="http://schemas.microsoft.com/office/drawing/2014/main" id="{E687E33D-1ACF-1F49-9F99-E6ED62A284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792" t="11537" r="36974" b="73215"/>
          <a:stretch>
            <a:fillRect/>
          </a:stretch>
        </p:blipFill>
        <p:spPr bwMode="auto">
          <a:xfrm>
            <a:off x="-36513" y="9525"/>
            <a:ext cx="9199563"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65B2EF22-C247-8B46-BD78-8008388A04AF}"/>
              </a:ext>
            </a:extLst>
          </p:cNvPr>
          <p:cNvSpPr/>
          <p:nvPr/>
        </p:nvSpPr>
        <p:spPr>
          <a:xfrm>
            <a:off x="468313" y="1412875"/>
            <a:ext cx="8064500" cy="5334000"/>
          </a:xfrm>
          <a:prstGeom prst="roundRect">
            <a:avLst>
              <a:gd name="adj" fmla="val 9649"/>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solidFill>
                <a:srgbClr val="000000"/>
              </a:solidFill>
            </a:endParaRPr>
          </a:p>
        </p:txBody>
      </p:sp>
      <p:sp>
        <p:nvSpPr>
          <p:cNvPr id="2" name="Title 1">
            <a:extLst>
              <a:ext uri="{FF2B5EF4-FFF2-40B4-BE49-F238E27FC236}">
                <a16:creationId xmlns:a16="http://schemas.microsoft.com/office/drawing/2014/main" id="{05EF91D6-49F8-AC42-94FA-DA6431732DE9}"/>
              </a:ext>
            </a:extLst>
          </p:cNvPr>
          <p:cNvSpPr>
            <a:spLocks noGrp="1"/>
          </p:cNvSpPr>
          <p:nvPr>
            <p:ph type="title"/>
          </p:nvPr>
        </p:nvSpPr>
        <p:spPr>
          <a:xfrm>
            <a:off x="457200" y="115888"/>
            <a:ext cx="8229600" cy="1143000"/>
          </a:xfrm>
        </p:spPr>
        <p:txBody>
          <a:bodyPr>
            <a:normAutofit fontScale="90000"/>
          </a:bodyPr>
          <a:lstStyle/>
          <a:p>
            <a:pPr eaLnBrk="1" hangingPunct="1">
              <a:defRPr/>
            </a:pPr>
            <a:r>
              <a:rPr lang="en-CA" dirty="0"/>
              <a:t>Home water services and hospitalizations - Alaska</a:t>
            </a:r>
          </a:p>
        </p:txBody>
      </p:sp>
      <p:sp>
        <p:nvSpPr>
          <p:cNvPr id="59396" name="Content Placeholder 2">
            <a:extLst>
              <a:ext uri="{FF2B5EF4-FFF2-40B4-BE49-F238E27FC236}">
                <a16:creationId xmlns:a16="http://schemas.microsoft.com/office/drawing/2014/main" id="{9B9E5D10-800C-5847-BF5A-2A9A4CFE3152}"/>
              </a:ext>
            </a:extLst>
          </p:cNvPr>
          <p:cNvSpPr>
            <a:spLocks noGrp="1"/>
          </p:cNvSpPr>
          <p:nvPr>
            <p:ph idx="1"/>
          </p:nvPr>
        </p:nvSpPr>
        <p:spPr/>
        <p:txBody>
          <a:bodyPr/>
          <a:lstStyle/>
          <a:p>
            <a:pPr eaLnBrk="1" hangingPunct="1"/>
            <a:r>
              <a:rPr lang="en-US" altLang="en-US"/>
              <a:t>Hennessy, AJPH, 2008</a:t>
            </a:r>
          </a:p>
          <a:p>
            <a:pPr lvl="1" eaLnBrk="1" hangingPunct="1"/>
            <a:r>
              <a:rPr lang="en-US" altLang="en-US"/>
              <a:t>Hospitalizations for lower respiratory tract infections, pneumonia, RSV, Staphylococcus infections and MRSA associated with percentage of homes with water service</a:t>
            </a:r>
          </a:p>
          <a:p>
            <a:pPr eaLnBrk="1" hangingPunct="1"/>
            <a:endParaRPr lang="en-CA" altLang="en-US"/>
          </a:p>
        </p:txBody>
      </p:sp>
      <p:sp>
        <p:nvSpPr>
          <p:cNvPr id="59397" name="Slide Number Placeholder 3">
            <a:extLst>
              <a:ext uri="{FF2B5EF4-FFF2-40B4-BE49-F238E27FC236}">
                <a16:creationId xmlns:a16="http://schemas.microsoft.com/office/drawing/2014/main" id="{C7229AB6-62FD-B141-A5BE-0D315DCAF5C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754A87A-F30E-8A4C-AE9F-EE3B97B26A7E}" type="slidenum">
              <a:rPr lang="en-US" altLang="en-US">
                <a:solidFill>
                  <a:srgbClr val="FFFFFF"/>
                </a:solidFill>
                <a:latin typeface="Arial" panose="020B0604020202020204" pitchFamily="34" charset="0"/>
              </a:rPr>
              <a:pPr/>
              <a:t>14</a:t>
            </a:fld>
            <a:endParaRPr lang="en-US" altLang="en-US">
              <a:solidFill>
                <a:srgbClr val="FFFFFF"/>
              </a:solidFill>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BB243155-E361-F04A-AEF4-197D7958AB60}"/>
              </a:ext>
            </a:extLst>
          </p:cNvPr>
          <p:cNvSpPr/>
          <p:nvPr/>
        </p:nvSpPr>
        <p:spPr>
          <a:xfrm>
            <a:off x="468313" y="1143000"/>
            <a:ext cx="8207375" cy="5334000"/>
          </a:xfrm>
          <a:prstGeom prst="roundRect">
            <a:avLst>
              <a:gd name="adj" fmla="val 9649"/>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solidFill>
                <a:srgbClr val="000000"/>
              </a:solidFill>
            </a:endParaRPr>
          </a:p>
        </p:txBody>
      </p:sp>
      <p:sp>
        <p:nvSpPr>
          <p:cNvPr id="60419" name="Title 1">
            <a:extLst>
              <a:ext uri="{FF2B5EF4-FFF2-40B4-BE49-F238E27FC236}">
                <a16:creationId xmlns:a16="http://schemas.microsoft.com/office/drawing/2014/main" id="{2C2750E9-CCBA-464C-AD8C-00759192DA15}"/>
              </a:ext>
            </a:extLst>
          </p:cNvPr>
          <p:cNvSpPr>
            <a:spLocks noGrp="1"/>
          </p:cNvSpPr>
          <p:nvPr>
            <p:ph type="title"/>
          </p:nvPr>
        </p:nvSpPr>
        <p:spPr>
          <a:xfrm>
            <a:off x="457200" y="44450"/>
            <a:ext cx="8229600" cy="1143000"/>
          </a:xfrm>
        </p:spPr>
        <p:txBody>
          <a:bodyPr/>
          <a:lstStyle/>
          <a:p>
            <a:pPr eaLnBrk="1" hangingPunct="1"/>
            <a:r>
              <a:rPr lang="en-CA" altLang="en-US"/>
              <a:t>Water Outages and Health</a:t>
            </a:r>
          </a:p>
        </p:txBody>
      </p:sp>
      <p:sp>
        <p:nvSpPr>
          <p:cNvPr id="3" name="Content Placeholder 2">
            <a:extLst>
              <a:ext uri="{FF2B5EF4-FFF2-40B4-BE49-F238E27FC236}">
                <a16:creationId xmlns:a16="http://schemas.microsoft.com/office/drawing/2014/main" id="{D8A6CE73-803C-0D48-BD97-DD725707CD94}"/>
              </a:ext>
            </a:extLst>
          </p:cNvPr>
          <p:cNvSpPr>
            <a:spLocks noGrp="1"/>
          </p:cNvSpPr>
          <p:nvPr>
            <p:ph idx="1"/>
          </p:nvPr>
        </p:nvSpPr>
        <p:spPr/>
        <p:txBody>
          <a:bodyPr>
            <a:normAutofit fontScale="92500" lnSpcReduction="20000"/>
          </a:bodyPr>
          <a:lstStyle/>
          <a:p>
            <a:pPr eaLnBrk="1" hangingPunct="1">
              <a:defRPr/>
            </a:pPr>
            <a:r>
              <a:rPr lang="en-CA" dirty="0"/>
              <a:t>Water outages (average length of 15.7 hours) led to higher rates of outpatients visits during and 10 days following for:</a:t>
            </a:r>
          </a:p>
          <a:p>
            <a:pPr marL="0" indent="0" eaLnBrk="1" hangingPunct="1">
              <a:buFontTx/>
              <a:buNone/>
              <a:defRPr/>
            </a:pPr>
            <a:endParaRPr lang="en-CA" dirty="0"/>
          </a:p>
          <a:p>
            <a:pPr lvl="1" eaLnBrk="1" hangingPunct="1">
              <a:buFont typeface="Arial" pitchFamily="34" charset="0"/>
              <a:buChar char="•"/>
              <a:defRPr/>
            </a:pPr>
            <a:r>
              <a:rPr lang="en-CA" dirty="0"/>
              <a:t>Gastroenteritis	RR - 1.31 	(1.26-1.37)</a:t>
            </a:r>
          </a:p>
          <a:p>
            <a:pPr lvl="1" eaLnBrk="1" hangingPunct="1">
              <a:buFont typeface="Arial" pitchFamily="34" charset="0"/>
              <a:buChar char="•"/>
              <a:defRPr/>
            </a:pPr>
            <a:r>
              <a:rPr lang="en-CA" dirty="0"/>
              <a:t>Skin diseases	RR - 1.36 	(1.30-1.42)</a:t>
            </a:r>
          </a:p>
          <a:p>
            <a:pPr lvl="1" eaLnBrk="1" hangingPunct="1">
              <a:buFont typeface="Arial" pitchFamily="34" charset="0"/>
              <a:buChar char="•"/>
              <a:defRPr/>
            </a:pPr>
            <a:r>
              <a:rPr lang="en-CA" dirty="0"/>
              <a:t>Eye diseases		RR - 1.34 	(1.26-1.44)</a:t>
            </a:r>
          </a:p>
          <a:p>
            <a:pPr lvl="1" eaLnBrk="1" hangingPunct="1">
              <a:defRPr/>
            </a:pPr>
            <a:endParaRPr lang="en-CA" dirty="0"/>
          </a:p>
          <a:p>
            <a:pPr lvl="1" eaLnBrk="1" hangingPunct="1">
              <a:defRPr/>
            </a:pPr>
            <a:endParaRPr lang="en-CA" dirty="0"/>
          </a:p>
          <a:p>
            <a:pPr lvl="1" eaLnBrk="1" hangingPunct="1">
              <a:defRPr/>
            </a:pPr>
            <a:endParaRPr lang="en-CA" dirty="0"/>
          </a:p>
          <a:p>
            <a:pPr marL="457200" lvl="1" indent="0" eaLnBrk="1" hangingPunct="1">
              <a:buFontTx/>
              <a:buNone/>
              <a:defRPr/>
            </a:pPr>
            <a:r>
              <a:rPr lang="en-CA" dirty="0"/>
              <a:t>Source: Huang L-Y et al. BMC Public Health 2011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5760C0E2-0A6B-ED44-9B56-8C33A7AC1AF7}"/>
              </a:ext>
            </a:extLst>
          </p:cNvPr>
          <p:cNvSpPr/>
          <p:nvPr/>
        </p:nvSpPr>
        <p:spPr>
          <a:xfrm>
            <a:off x="323850" y="1287463"/>
            <a:ext cx="8496300" cy="5454650"/>
          </a:xfrm>
          <a:prstGeom prst="roundRect">
            <a:avLst>
              <a:gd name="adj" fmla="val 9649"/>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solidFill>
                <a:srgbClr val="000000"/>
              </a:solidFill>
            </a:endParaRPr>
          </a:p>
        </p:txBody>
      </p:sp>
      <p:sp>
        <p:nvSpPr>
          <p:cNvPr id="61443" name="Title 1">
            <a:extLst>
              <a:ext uri="{FF2B5EF4-FFF2-40B4-BE49-F238E27FC236}">
                <a16:creationId xmlns:a16="http://schemas.microsoft.com/office/drawing/2014/main" id="{B75BA858-0337-C642-9268-DC17E22471F6}"/>
              </a:ext>
            </a:extLst>
          </p:cNvPr>
          <p:cNvSpPr>
            <a:spLocks noGrp="1"/>
          </p:cNvSpPr>
          <p:nvPr>
            <p:ph type="title"/>
          </p:nvPr>
        </p:nvSpPr>
        <p:spPr>
          <a:xfrm>
            <a:off x="457200" y="115888"/>
            <a:ext cx="8229600" cy="1143000"/>
          </a:xfrm>
        </p:spPr>
        <p:txBody>
          <a:bodyPr/>
          <a:lstStyle/>
          <a:p>
            <a:pPr eaLnBrk="1" hangingPunct="1"/>
            <a:r>
              <a:rPr lang="en-CA" altLang="en-US"/>
              <a:t>Promotion of handwashing:</a:t>
            </a:r>
          </a:p>
        </p:txBody>
      </p:sp>
      <p:sp>
        <p:nvSpPr>
          <p:cNvPr id="3" name="Content Placeholder 2">
            <a:extLst>
              <a:ext uri="{FF2B5EF4-FFF2-40B4-BE49-F238E27FC236}">
                <a16:creationId xmlns:a16="http://schemas.microsoft.com/office/drawing/2014/main" id="{77FC7C54-DB10-6948-8A27-9FCFD8DAA250}"/>
              </a:ext>
            </a:extLst>
          </p:cNvPr>
          <p:cNvSpPr>
            <a:spLocks noGrp="1"/>
          </p:cNvSpPr>
          <p:nvPr>
            <p:ph idx="1"/>
          </p:nvPr>
        </p:nvSpPr>
        <p:spPr>
          <a:xfrm>
            <a:off x="457200" y="1600200"/>
            <a:ext cx="8229600" cy="4997450"/>
          </a:xfrm>
        </p:spPr>
        <p:txBody>
          <a:bodyPr>
            <a:normAutofit lnSpcReduction="10000"/>
          </a:bodyPr>
          <a:lstStyle/>
          <a:p>
            <a:pPr eaLnBrk="1" hangingPunct="1">
              <a:defRPr/>
            </a:pPr>
            <a:r>
              <a:rPr lang="en-CA" dirty="0"/>
              <a:t>associated with a 12-34% reduction in respiratory-tract infections and colds in child-care centres in the USA </a:t>
            </a:r>
            <a:r>
              <a:rPr lang="en-CA" sz="2000" dirty="0"/>
              <a:t>[Masters 1997</a:t>
            </a:r>
            <a:r>
              <a:rPr lang="en-CA" sz="2200" dirty="0"/>
              <a:t>], </a:t>
            </a:r>
            <a:r>
              <a:rPr lang="en-CA" dirty="0"/>
              <a:t>Canada </a:t>
            </a:r>
            <a:r>
              <a:rPr lang="en-CA" sz="2000" dirty="0"/>
              <a:t>[</a:t>
            </a:r>
            <a:r>
              <a:rPr lang="en-CA" sz="2000" dirty="0" err="1"/>
              <a:t>Carabin</a:t>
            </a:r>
            <a:r>
              <a:rPr lang="en-CA" sz="2000" dirty="0"/>
              <a:t> 1999], </a:t>
            </a:r>
            <a:r>
              <a:rPr lang="en-CA" dirty="0"/>
              <a:t>and Australia </a:t>
            </a:r>
            <a:r>
              <a:rPr lang="en-CA" sz="2000" dirty="0"/>
              <a:t>[Roberts 2000]; </a:t>
            </a:r>
            <a:r>
              <a:rPr lang="en-CA" dirty="0"/>
              <a:t>and </a:t>
            </a:r>
          </a:p>
          <a:p>
            <a:pPr eaLnBrk="1" hangingPunct="1">
              <a:defRPr/>
            </a:pPr>
            <a:r>
              <a:rPr lang="en-CA" dirty="0"/>
              <a:t>a 21% decrease in absences due to respiratory illness in the school setting </a:t>
            </a:r>
            <a:r>
              <a:rPr lang="en-CA" sz="2000" dirty="0"/>
              <a:t>[Masters 1997].</a:t>
            </a:r>
            <a:endParaRPr lang="en-CA" dirty="0"/>
          </a:p>
          <a:p>
            <a:pPr eaLnBrk="1" hangingPunct="1">
              <a:defRPr/>
            </a:pPr>
            <a:endParaRPr lang="en-CA" dirty="0"/>
          </a:p>
          <a:p>
            <a:pPr eaLnBrk="1" hangingPunct="1">
              <a:defRPr/>
            </a:pPr>
            <a:endParaRPr lang="en-CA" dirty="0"/>
          </a:p>
          <a:p>
            <a:pPr marL="0" indent="0" eaLnBrk="1" hangingPunct="1">
              <a:buFontTx/>
              <a:buNone/>
              <a:defRPr/>
            </a:pPr>
            <a:r>
              <a:rPr lang="en-CA" sz="1800" dirty="0" err="1"/>
              <a:t>Ahanchian</a:t>
            </a:r>
            <a:r>
              <a:rPr lang="en-CA" sz="1800" dirty="0"/>
              <a:t> H. BMC </a:t>
            </a:r>
            <a:r>
              <a:rPr lang="en-CA" sz="1800" dirty="0" err="1"/>
              <a:t>Pediatr</a:t>
            </a:r>
            <a:r>
              <a:rPr lang="en-CA" sz="1800" dirty="0"/>
              <a:t>. 2012; 12: 147</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4">
            <a:extLst>
              <a:ext uri="{FF2B5EF4-FFF2-40B4-BE49-F238E27FC236}">
                <a16:creationId xmlns:a16="http://schemas.microsoft.com/office/drawing/2014/main" id="{6EAF80DE-211C-7547-B062-ECA9C7E897D2}"/>
              </a:ext>
            </a:extLst>
          </p:cNvPr>
          <p:cNvSpPr>
            <a:spLocks noGrp="1"/>
          </p:cNvSpPr>
          <p:nvPr>
            <p:ph type="title"/>
          </p:nvPr>
        </p:nvSpPr>
        <p:spPr>
          <a:xfrm>
            <a:off x="1692275" y="115888"/>
            <a:ext cx="7210425" cy="1143000"/>
          </a:xfrm>
        </p:spPr>
        <p:txBody>
          <a:bodyPr/>
          <a:lstStyle/>
          <a:p>
            <a:r>
              <a:rPr lang="en-CA" altLang="en-US" sz="4800"/>
              <a:t>Housing </a:t>
            </a:r>
            <a:br>
              <a:rPr lang="en-CA" altLang="en-US" sz="4800"/>
            </a:br>
            <a:r>
              <a:rPr lang="en-CA" altLang="en-US" sz="2800"/>
              <a:t>2006</a:t>
            </a:r>
          </a:p>
        </p:txBody>
      </p:sp>
      <p:pic>
        <p:nvPicPr>
          <p:cNvPr id="62467" name="Content Placeholder 7">
            <a:extLst>
              <a:ext uri="{FF2B5EF4-FFF2-40B4-BE49-F238E27FC236}">
                <a16:creationId xmlns:a16="http://schemas.microsoft.com/office/drawing/2014/main" id="{EDDEB3BA-3C4F-5647-A5B4-B04A4DE8C34C}"/>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1654175" y="1268413"/>
            <a:ext cx="7381875" cy="5040312"/>
          </a:xfrm>
        </p:spPr>
      </p:pic>
      <p:pic>
        <p:nvPicPr>
          <p:cNvPr id="7" name="Picture 2" descr="P:\Data Analysis\HEALTH STATUS REPORTS\2009\Pictures\Barb's Pictures\UC.JPG">
            <a:extLst>
              <a:ext uri="{FF2B5EF4-FFF2-40B4-BE49-F238E27FC236}">
                <a16:creationId xmlns:a16="http://schemas.microsoft.com/office/drawing/2014/main" id="{DE13F7DB-02E3-AB46-A033-A732E4CED962}"/>
              </a:ext>
            </a:extLst>
          </p:cNvPr>
          <p:cNvPicPr>
            <a:picLocks noChangeAspect="1" noChangeArrowheads="1"/>
          </p:cNvPicPr>
          <p:nvPr/>
        </p:nvPicPr>
        <p:blipFill rotWithShape="1">
          <a:blip r:embed="rId4" cstate="print">
            <a:extLst/>
          </a:blip>
          <a:srcRect l="40306" r="39680"/>
          <a:stretch/>
        </p:blipFill>
        <p:spPr bwMode="auto">
          <a:xfrm>
            <a:off x="0" y="0"/>
            <a:ext cx="1654139" cy="6862347"/>
          </a:xfrm>
          <a:prstGeom prst="rect">
            <a:avLst/>
          </a:prstGeom>
          <a:ln>
            <a:noFill/>
          </a:ln>
          <a:effectLst>
            <a:softEdge rad="112500"/>
          </a:effectLst>
          <a:extLst/>
        </p:spPr>
      </p:pic>
      <p:sp>
        <p:nvSpPr>
          <p:cNvPr id="62469" name="TextBox 1">
            <a:extLst>
              <a:ext uri="{FF2B5EF4-FFF2-40B4-BE49-F238E27FC236}">
                <a16:creationId xmlns:a16="http://schemas.microsoft.com/office/drawing/2014/main" id="{D355CF58-D69A-C24E-8C3A-94961B783552}"/>
              </a:ext>
            </a:extLst>
          </p:cNvPr>
          <p:cNvSpPr txBox="1">
            <a:spLocks noChangeArrowheads="1"/>
          </p:cNvSpPr>
          <p:nvPr/>
        </p:nvSpPr>
        <p:spPr bwMode="auto">
          <a:xfrm>
            <a:off x="1968500" y="6351588"/>
            <a:ext cx="6491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CA" altLang="en-US" sz="2400">
                <a:solidFill>
                  <a:srgbClr val="000000"/>
                </a:solidFill>
              </a:rPr>
              <a:t>Crowding in the north is 10 times that of the south</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4940987A-5A78-744B-91DE-624778D494A9}"/>
              </a:ext>
            </a:extLst>
          </p:cNvPr>
          <p:cNvSpPr>
            <a:spLocks noGrp="1"/>
          </p:cNvSpPr>
          <p:nvPr>
            <p:ph type="title"/>
          </p:nvPr>
        </p:nvSpPr>
        <p:spPr/>
        <p:txBody>
          <a:bodyPr/>
          <a:lstStyle/>
          <a:p>
            <a:endParaRPr lang="en-CA" altLang="en-US"/>
          </a:p>
        </p:txBody>
      </p:sp>
      <p:pic>
        <p:nvPicPr>
          <p:cNvPr id="63491" name="Content Placeholder 7">
            <a:extLst>
              <a:ext uri="{FF2B5EF4-FFF2-40B4-BE49-F238E27FC236}">
                <a16:creationId xmlns:a16="http://schemas.microsoft.com/office/drawing/2014/main" id="{9E89BA6D-FF9B-3147-B6F2-2F580354B8E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288" y="0"/>
            <a:ext cx="9158288" cy="686435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22C8E354-D686-E84A-8C45-7C6A07E1DE90}"/>
              </a:ext>
            </a:extLst>
          </p:cNvPr>
          <p:cNvSpPr/>
          <p:nvPr/>
        </p:nvSpPr>
        <p:spPr>
          <a:xfrm>
            <a:off x="762000" y="1143000"/>
            <a:ext cx="7467600" cy="5334000"/>
          </a:xfrm>
          <a:prstGeom prst="roundRect">
            <a:avLst>
              <a:gd name="adj" fmla="val 9649"/>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solidFill>
                <a:srgbClr val="000000"/>
              </a:solidFill>
            </a:endParaRPr>
          </a:p>
        </p:txBody>
      </p:sp>
      <p:sp>
        <p:nvSpPr>
          <p:cNvPr id="64515" name="Title 1">
            <a:extLst>
              <a:ext uri="{FF2B5EF4-FFF2-40B4-BE49-F238E27FC236}">
                <a16:creationId xmlns:a16="http://schemas.microsoft.com/office/drawing/2014/main" id="{7F51CD6C-740A-8147-9349-FE368F546452}"/>
              </a:ext>
            </a:extLst>
          </p:cNvPr>
          <p:cNvSpPr>
            <a:spLocks noGrp="1"/>
          </p:cNvSpPr>
          <p:nvPr>
            <p:ph type="title"/>
          </p:nvPr>
        </p:nvSpPr>
        <p:spPr>
          <a:xfrm>
            <a:off x="457200" y="0"/>
            <a:ext cx="8229600" cy="1143000"/>
          </a:xfrm>
        </p:spPr>
        <p:txBody>
          <a:bodyPr/>
          <a:lstStyle/>
          <a:p>
            <a:pPr eaLnBrk="1" hangingPunct="1"/>
            <a:r>
              <a:rPr lang="en-US" altLang="en-US" sz="3700"/>
              <a:t>Challenges</a:t>
            </a:r>
          </a:p>
        </p:txBody>
      </p:sp>
      <p:sp>
        <p:nvSpPr>
          <p:cNvPr id="64516" name="Content Placeholder 2">
            <a:extLst>
              <a:ext uri="{FF2B5EF4-FFF2-40B4-BE49-F238E27FC236}">
                <a16:creationId xmlns:a16="http://schemas.microsoft.com/office/drawing/2014/main" id="{A47DE54E-B661-CF4F-B197-9D7E6F4771AF}"/>
              </a:ext>
            </a:extLst>
          </p:cNvPr>
          <p:cNvSpPr>
            <a:spLocks noGrp="1"/>
          </p:cNvSpPr>
          <p:nvPr>
            <p:ph idx="1"/>
          </p:nvPr>
        </p:nvSpPr>
        <p:spPr>
          <a:xfrm>
            <a:off x="762000" y="1371600"/>
            <a:ext cx="7772400" cy="4525963"/>
          </a:xfrm>
        </p:spPr>
        <p:txBody>
          <a:bodyPr/>
          <a:lstStyle/>
          <a:p>
            <a:pPr eaLnBrk="1" hangingPunct="1"/>
            <a:r>
              <a:rPr lang="en-CA" altLang="en-US"/>
              <a:t>Infectious diseases common</a:t>
            </a:r>
          </a:p>
          <a:p>
            <a:pPr eaLnBrk="1" hangingPunct="1"/>
            <a:r>
              <a:rPr lang="en-CA" altLang="en-US"/>
              <a:t>MRSA common</a:t>
            </a:r>
          </a:p>
          <a:p>
            <a:pPr eaLnBrk="1" hangingPunct="1"/>
            <a:r>
              <a:rPr lang="en-CA" altLang="en-US"/>
              <a:t>High antibiotic useage</a:t>
            </a:r>
          </a:p>
          <a:p>
            <a:pPr eaLnBrk="1" hangingPunct="1"/>
            <a:r>
              <a:rPr lang="en-CA" altLang="en-US"/>
              <a:t>Issues of household crowding</a:t>
            </a:r>
          </a:p>
          <a:p>
            <a:pPr eaLnBrk="1" hangingPunct="1"/>
            <a:r>
              <a:rPr lang="en-CA" altLang="en-US"/>
              <a:t>Challenges of handwashing, sharing of clothes, bedding, towels</a:t>
            </a:r>
          </a:p>
          <a:p>
            <a:pPr eaLnBrk="1" hangingPunct="1"/>
            <a:endParaRPr lang="en-CA"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CEAA64-BA0E-6F4D-B26C-FA8E0A296431}"/>
              </a:ext>
            </a:extLst>
          </p:cNvPr>
          <p:cNvSpPr>
            <a:spLocks noGrp="1"/>
          </p:cNvSpPr>
          <p:nvPr>
            <p:ph type="ctrTitle"/>
          </p:nvPr>
        </p:nvSpPr>
        <p:spPr>
          <a:xfrm>
            <a:off x="323850" y="2463800"/>
            <a:ext cx="6118225" cy="1470025"/>
          </a:xfrm>
        </p:spPr>
        <p:txBody>
          <a:bodyPr rtlCol="0">
            <a:normAutofit fontScale="90000"/>
          </a:bodyPr>
          <a:lstStyle/>
          <a:p>
            <a:pPr algn="l" fontAlgn="auto">
              <a:spcBef>
                <a:spcPct val="45000"/>
              </a:spcBef>
              <a:spcAft>
                <a:spcPts val="0"/>
              </a:spcAft>
              <a:defRPr/>
            </a:pPr>
            <a:r>
              <a:rPr lang="en-US" b="1" dirty="0"/>
              <a:t>Waterborne diseases:</a:t>
            </a:r>
            <a:r>
              <a:rPr lang="en-US" dirty="0"/>
              <a:t> where the pathogen is in the water and causes illness when ingested</a:t>
            </a:r>
            <a:br>
              <a:rPr lang="en-US" dirty="0"/>
            </a:br>
            <a:br>
              <a:rPr lang="en-US" dirty="0"/>
            </a:br>
            <a:r>
              <a:rPr lang="en-US" b="1" dirty="0"/>
              <a:t>Water-washed diseases: </a:t>
            </a:r>
            <a:r>
              <a:rPr lang="en-US" dirty="0"/>
              <a:t>where transmission of the pathogen is interrupted by washing with water</a:t>
            </a:r>
            <a:br>
              <a:rPr lang="en-US" dirty="0"/>
            </a:br>
            <a:endParaRPr lang="en-C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DEA3664F-EBF7-B646-A7B9-6ED58174B2AD}"/>
              </a:ext>
            </a:extLst>
          </p:cNvPr>
          <p:cNvSpPr/>
          <p:nvPr/>
        </p:nvSpPr>
        <p:spPr>
          <a:xfrm>
            <a:off x="304800" y="1066800"/>
            <a:ext cx="8534400" cy="2209800"/>
          </a:xfrm>
          <a:prstGeom prst="roundRect">
            <a:avLst>
              <a:gd name="adj" fmla="val 9649"/>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solidFill>
                <a:srgbClr val="000000"/>
              </a:solidFill>
            </a:endParaRPr>
          </a:p>
        </p:txBody>
      </p:sp>
      <p:sp>
        <p:nvSpPr>
          <p:cNvPr id="65539" name="Rectangle 2">
            <a:extLst>
              <a:ext uri="{FF2B5EF4-FFF2-40B4-BE49-F238E27FC236}">
                <a16:creationId xmlns:a16="http://schemas.microsoft.com/office/drawing/2014/main" id="{C0B1D596-1605-9545-9C17-4006B36A80DE}"/>
              </a:ext>
            </a:extLst>
          </p:cNvPr>
          <p:cNvSpPr>
            <a:spLocks noGrp="1" noChangeArrowheads="1"/>
          </p:cNvSpPr>
          <p:nvPr>
            <p:ph type="title"/>
          </p:nvPr>
        </p:nvSpPr>
        <p:spPr>
          <a:xfrm>
            <a:off x="684213" y="0"/>
            <a:ext cx="7772400" cy="914400"/>
          </a:xfrm>
        </p:spPr>
        <p:txBody>
          <a:bodyPr/>
          <a:lstStyle/>
          <a:p>
            <a:pPr eaLnBrk="1" hangingPunct="1"/>
            <a:r>
              <a:rPr lang="en-US" altLang="en-US" sz="3200" b="1">
                <a:solidFill>
                  <a:schemeClr val="tx1"/>
                </a:solidFill>
              </a:rPr>
              <a:t>The Partnership </a:t>
            </a:r>
          </a:p>
        </p:txBody>
      </p:sp>
      <p:sp>
        <p:nvSpPr>
          <p:cNvPr id="65540" name="Rectangle 3">
            <a:extLst>
              <a:ext uri="{FF2B5EF4-FFF2-40B4-BE49-F238E27FC236}">
                <a16:creationId xmlns:a16="http://schemas.microsoft.com/office/drawing/2014/main" id="{BB931674-D37E-EB41-8A02-952A5CA798F4}"/>
              </a:ext>
            </a:extLst>
          </p:cNvPr>
          <p:cNvSpPr>
            <a:spLocks noGrp="1" noChangeArrowheads="1"/>
          </p:cNvSpPr>
          <p:nvPr>
            <p:ph type="body" idx="1"/>
          </p:nvPr>
        </p:nvSpPr>
        <p:spPr>
          <a:xfrm>
            <a:off x="228600" y="3581400"/>
            <a:ext cx="4343400" cy="2362200"/>
          </a:xfrm>
        </p:spPr>
        <p:txBody>
          <a:bodyPr/>
          <a:lstStyle/>
          <a:p>
            <a:pPr eaLnBrk="1" hangingPunct="1">
              <a:lnSpc>
                <a:spcPct val="80000"/>
              </a:lnSpc>
            </a:pPr>
            <a:r>
              <a:rPr lang="en-US" altLang="en-US" sz="1800"/>
              <a:t>Public Health Agency of Canada</a:t>
            </a:r>
          </a:p>
          <a:p>
            <a:pPr eaLnBrk="1" hangingPunct="1">
              <a:lnSpc>
                <a:spcPct val="80000"/>
              </a:lnSpc>
            </a:pPr>
            <a:r>
              <a:rPr lang="en-US" altLang="en-US" sz="1800"/>
              <a:t>National Laboratory of Microbiology</a:t>
            </a:r>
          </a:p>
          <a:p>
            <a:pPr eaLnBrk="1" hangingPunct="1">
              <a:lnSpc>
                <a:spcPct val="80000"/>
              </a:lnSpc>
            </a:pPr>
            <a:r>
              <a:rPr lang="en-US" altLang="en-US" sz="1800"/>
              <a:t>Saskatchewan Disease Control Laboratory</a:t>
            </a:r>
          </a:p>
          <a:p>
            <a:pPr eaLnBrk="1" hangingPunct="1">
              <a:lnSpc>
                <a:spcPct val="80000"/>
              </a:lnSpc>
            </a:pPr>
            <a:r>
              <a:rPr lang="en-US" altLang="en-US" sz="1800"/>
              <a:t>University of Manitoba</a:t>
            </a:r>
          </a:p>
          <a:p>
            <a:pPr eaLnBrk="1" hangingPunct="1">
              <a:lnSpc>
                <a:spcPct val="80000"/>
              </a:lnSpc>
            </a:pPr>
            <a:r>
              <a:rPr lang="en-US" altLang="en-US" sz="1800"/>
              <a:t>University of Saskatchewan</a:t>
            </a:r>
          </a:p>
          <a:p>
            <a:pPr eaLnBrk="1" hangingPunct="1">
              <a:lnSpc>
                <a:spcPct val="80000"/>
              </a:lnSpc>
            </a:pPr>
            <a:r>
              <a:rPr lang="en-US" altLang="en-US" sz="1800"/>
              <a:t>Population Health Unit, Northern Health Authorities</a:t>
            </a:r>
          </a:p>
          <a:p>
            <a:pPr eaLnBrk="1" hangingPunct="1">
              <a:lnSpc>
                <a:spcPct val="80000"/>
              </a:lnSpc>
            </a:pPr>
            <a:r>
              <a:rPr lang="en-US" altLang="en-US" sz="1800"/>
              <a:t>Kelsey Trail Health Region</a:t>
            </a:r>
          </a:p>
        </p:txBody>
      </p:sp>
      <p:pic>
        <p:nvPicPr>
          <p:cNvPr id="65541" name="Picture 4" descr="sponsor-mcrhlogo">
            <a:extLst>
              <a:ext uri="{FF2B5EF4-FFF2-40B4-BE49-F238E27FC236}">
                <a16:creationId xmlns:a16="http://schemas.microsoft.com/office/drawing/2014/main" id="{45B94416-A7B3-114B-A11D-477EC1B7DF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8525" y="1277938"/>
            <a:ext cx="1008063"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5" descr="sponsors1">
            <a:extLst>
              <a:ext uri="{FF2B5EF4-FFF2-40B4-BE49-F238E27FC236}">
                <a16:creationId xmlns:a16="http://schemas.microsoft.com/office/drawing/2014/main" id="{D34741C9-385C-B440-9722-809FF0FC4C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1300163"/>
            <a:ext cx="904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Picture 6" descr="sponsors2">
            <a:extLst>
              <a:ext uri="{FF2B5EF4-FFF2-40B4-BE49-F238E27FC236}">
                <a16:creationId xmlns:a16="http://schemas.microsoft.com/office/drawing/2014/main" id="{2E782831-EA32-4C4B-80F3-63D8CC8119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0700" y="1338263"/>
            <a:ext cx="7239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4" name="Picture 7" descr="sponsors3">
            <a:extLst>
              <a:ext uri="{FF2B5EF4-FFF2-40B4-BE49-F238E27FC236}">
                <a16:creationId xmlns:a16="http://schemas.microsoft.com/office/drawing/2014/main" id="{0C4BC947-2ABE-4549-B9A4-8D0217F319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0588" y="1281113"/>
            <a:ext cx="6477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5" name="Picture 8" descr="sponsors4">
            <a:extLst>
              <a:ext uri="{FF2B5EF4-FFF2-40B4-BE49-F238E27FC236}">
                <a16:creationId xmlns:a16="http://schemas.microsoft.com/office/drawing/2014/main" id="{CA010D16-D15A-C14A-8ED3-5013D9483A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1281113"/>
            <a:ext cx="7048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6" name="Picture 9" descr="sponsors5">
            <a:extLst>
              <a:ext uri="{FF2B5EF4-FFF2-40B4-BE49-F238E27FC236}">
                <a16:creationId xmlns:a16="http://schemas.microsoft.com/office/drawing/2014/main" id="{A9E38B10-5C94-4642-BBE5-41738E91FA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3800" y="2425700"/>
            <a:ext cx="1152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7" name="Picture 10" descr="sponsor-cumberland">
            <a:extLst>
              <a:ext uri="{FF2B5EF4-FFF2-40B4-BE49-F238E27FC236}">
                <a16:creationId xmlns:a16="http://schemas.microsoft.com/office/drawing/2014/main" id="{0C5BD8C5-C62F-CD4E-A320-73C0939A10E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0288" y="1219200"/>
            <a:ext cx="8858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8" name="Picture 11" descr="sponsor-keewatin">
            <a:extLst>
              <a:ext uri="{FF2B5EF4-FFF2-40B4-BE49-F238E27FC236}">
                <a16:creationId xmlns:a16="http://schemas.microsoft.com/office/drawing/2014/main" id="{77243150-4703-7646-9E25-38AEC3C55FC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92250" y="1219200"/>
            <a:ext cx="895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9" name="Picture 12" descr="sig-eng">
            <a:extLst>
              <a:ext uri="{FF2B5EF4-FFF2-40B4-BE49-F238E27FC236}">
                <a16:creationId xmlns:a16="http://schemas.microsoft.com/office/drawing/2014/main" id="{525D00BB-5D13-F149-9878-2556994DF4F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r="19051"/>
          <a:stretch>
            <a:fillRect/>
          </a:stretch>
        </p:blipFill>
        <p:spPr bwMode="auto">
          <a:xfrm>
            <a:off x="1703388" y="2654300"/>
            <a:ext cx="2868612"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0" name="Picture 13" descr="sig-eng2">
            <a:extLst>
              <a:ext uri="{FF2B5EF4-FFF2-40B4-BE49-F238E27FC236}">
                <a16:creationId xmlns:a16="http://schemas.microsoft.com/office/drawing/2014/main" id="{A7DAAE1F-2C62-7846-8410-EDD66AABB82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r="22861"/>
          <a:stretch>
            <a:fillRect/>
          </a:stretch>
        </p:blipFill>
        <p:spPr bwMode="auto">
          <a:xfrm>
            <a:off x="4659313" y="2654300"/>
            <a:ext cx="27336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1" name="Picture 13" descr="NITHA.bmp">
            <a:extLst>
              <a:ext uri="{FF2B5EF4-FFF2-40B4-BE49-F238E27FC236}">
                <a16:creationId xmlns:a16="http://schemas.microsoft.com/office/drawing/2014/main" id="{E3D4CB28-771B-934B-AB68-EAB7328869ED}"/>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640013" y="1343025"/>
            <a:ext cx="6762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3">
            <a:extLst>
              <a:ext uri="{FF2B5EF4-FFF2-40B4-BE49-F238E27FC236}">
                <a16:creationId xmlns:a16="http://schemas.microsoft.com/office/drawing/2014/main" id="{A723F9B8-15AC-8240-942C-8E2D1C69FD85}"/>
              </a:ext>
            </a:extLst>
          </p:cNvPr>
          <p:cNvSpPr txBox="1">
            <a:spLocks noChangeArrowheads="1"/>
          </p:cNvSpPr>
          <p:nvPr/>
        </p:nvSpPr>
        <p:spPr bwMode="auto">
          <a:xfrm>
            <a:off x="4724400" y="3581400"/>
            <a:ext cx="4191000" cy="2438400"/>
          </a:xfrm>
          <a:prstGeom prst="rect">
            <a:avLst/>
          </a:prstGeom>
          <a:noFill/>
          <a:ln w="9525">
            <a:noFill/>
            <a:miter lim="800000"/>
            <a:headEnd/>
            <a:tailEnd/>
          </a:ln>
          <a:effectLst/>
        </p:spPr>
        <p:txBody>
          <a:bodyPr/>
          <a:lstStyle/>
          <a:p>
            <a:pPr marL="342900" indent="-342900">
              <a:lnSpc>
                <a:spcPct val="80000"/>
              </a:lnSpc>
              <a:spcBef>
                <a:spcPct val="20000"/>
              </a:spcBef>
              <a:buFontTx/>
              <a:buChar char="•"/>
              <a:defRPr/>
            </a:pPr>
            <a:r>
              <a:rPr lang="en-US" kern="0" dirty="0" err="1">
                <a:solidFill>
                  <a:srgbClr val="000000"/>
                </a:solidFill>
                <a:latin typeface="+mn-lt"/>
                <a:cs typeface="+mn-cs"/>
              </a:rPr>
              <a:t>Mamawetan</a:t>
            </a:r>
            <a:r>
              <a:rPr lang="en-US" kern="0" dirty="0">
                <a:solidFill>
                  <a:srgbClr val="000000"/>
                </a:solidFill>
                <a:latin typeface="+mn-lt"/>
                <a:cs typeface="+mn-cs"/>
              </a:rPr>
              <a:t> Churchill River Health Region</a:t>
            </a:r>
          </a:p>
          <a:p>
            <a:pPr marL="342900" indent="-342900">
              <a:lnSpc>
                <a:spcPct val="80000"/>
              </a:lnSpc>
              <a:spcBef>
                <a:spcPct val="20000"/>
              </a:spcBef>
              <a:buFontTx/>
              <a:buChar char="•"/>
              <a:defRPr/>
            </a:pPr>
            <a:r>
              <a:rPr lang="en-US" kern="0" dirty="0">
                <a:solidFill>
                  <a:srgbClr val="000000"/>
                </a:solidFill>
                <a:latin typeface="+mn-lt"/>
                <a:cs typeface="+mn-cs"/>
              </a:rPr>
              <a:t>Keewatin </a:t>
            </a:r>
            <a:r>
              <a:rPr lang="en-US" kern="0" dirty="0" err="1">
                <a:solidFill>
                  <a:srgbClr val="000000"/>
                </a:solidFill>
                <a:latin typeface="+mn-lt"/>
                <a:cs typeface="+mn-cs"/>
              </a:rPr>
              <a:t>Yatth</a:t>
            </a:r>
            <a:r>
              <a:rPr lang="en-US" kern="0" dirty="0" err="1">
                <a:solidFill>
                  <a:srgbClr val="000000"/>
                </a:solidFill>
                <a:latin typeface="+mn-lt"/>
                <a:cs typeface="Arial" charset="0"/>
              </a:rPr>
              <a:t>é</a:t>
            </a:r>
            <a:r>
              <a:rPr lang="en-US" kern="0" dirty="0">
                <a:solidFill>
                  <a:srgbClr val="000000"/>
                </a:solidFill>
                <a:latin typeface="+mn-lt"/>
                <a:cs typeface="Arial" charset="0"/>
              </a:rPr>
              <a:t> Health Region</a:t>
            </a:r>
          </a:p>
          <a:p>
            <a:pPr marL="342900" indent="-342900">
              <a:lnSpc>
                <a:spcPct val="80000"/>
              </a:lnSpc>
              <a:spcBef>
                <a:spcPct val="20000"/>
              </a:spcBef>
              <a:buFontTx/>
              <a:buChar char="•"/>
              <a:defRPr/>
            </a:pPr>
            <a:r>
              <a:rPr lang="en-US" kern="0" dirty="0">
                <a:solidFill>
                  <a:srgbClr val="000000"/>
                </a:solidFill>
                <a:latin typeface="+mn-lt"/>
                <a:cs typeface="Arial" charset="0"/>
              </a:rPr>
              <a:t>Northern Intertribal Health Authority</a:t>
            </a:r>
          </a:p>
          <a:p>
            <a:pPr marL="342900" indent="-342900">
              <a:lnSpc>
                <a:spcPct val="80000"/>
              </a:lnSpc>
              <a:spcBef>
                <a:spcPct val="20000"/>
              </a:spcBef>
              <a:buFontTx/>
              <a:buChar char="•"/>
              <a:defRPr/>
            </a:pPr>
            <a:r>
              <a:rPr lang="en-US" kern="0" dirty="0">
                <a:solidFill>
                  <a:srgbClr val="000000"/>
                </a:solidFill>
                <a:latin typeface="+mn-lt"/>
                <a:cs typeface="Arial" charset="0"/>
              </a:rPr>
              <a:t>Prince Albert Grand Council</a:t>
            </a:r>
          </a:p>
          <a:p>
            <a:pPr marL="342900" indent="-342900">
              <a:lnSpc>
                <a:spcPct val="80000"/>
              </a:lnSpc>
              <a:spcBef>
                <a:spcPct val="20000"/>
              </a:spcBef>
              <a:buFontTx/>
              <a:buChar char="•"/>
              <a:defRPr/>
            </a:pPr>
            <a:r>
              <a:rPr lang="en-US" kern="0" dirty="0">
                <a:solidFill>
                  <a:srgbClr val="000000"/>
                </a:solidFill>
                <a:latin typeface="+mn-lt"/>
                <a:cs typeface="Arial" charset="0"/>
              </a:rPr>
              <a:t>Red Earth First Nation</a:t>
            </a:r>
          </a:p>
          <a:p>
            <a:pPr marL="342900" indent="-342900">
              <a:lnSpc>
                <a:spcPct val="80000"/>
              </a:lnSpc>
              <a:spcBef>
                <a:spcPct val="20000"/>
              </a:spcBef>
              <a:buFontTx/>
              <a:buChar char="•"/>
              <a:defRPr/>
            </a:pPr>
            <a:r>
              <a:rPr lang="en-US" kern="0" dirty="0">
                <a:solidFill>
                  <a:srgbClr val="000000"/>
                </a:solidFill>
                <a:latin typeface="+mn-lt"/>
                <a:cs typeface="Arial" charset="0"/>
              </a:rPr>
              <a:t>Shoal Lake First Nation</a:t>
            </a:r>
          </a:p>
          <a:p>
            <a:pPr marL="342900" indent="-342900">
              <a:lnSpc>
                <a:spcPct val="80000"/>
              </a:lnSpc>
              <a:spcBef>
                <a:spcPct val="20000"/>
              </a:spcBef>
              <a:buFontTx/>
              <a:buChar char="•"/>
              <a:defRPr/>
            </a:pPr>
            <a:r>
              <a:rPr lang="en-US" kern="0" dirty="0">
                <a:solidFill>
                  <a:srgbClr val="000000"/>
                </a:solidFill>
                <a:latin typeface="+mn-lt"/>
                <a:cs typeface="Arial" charset="0"/>
              </a:rPr>
              <a:t>Cumberland House First Nation</a:t>
            </a:r>
          </a:p>
          <a:p>
            <a:pPr marL="342900" indent="-342900">
              <a:lnSpc>
                <a:spcPct val="80000"/>
              </a:lnSpc>
              <a:spcBef>
                <a:spcPct val="20000"/>
              </a:spcBef>
              <a:buFontTx/>
              <a:buChar char="•"/>
              <a:defRPr/>
            </a:pPr>
            <a:endParaRPr lang="en-US" kern="0" dirty="0">
              <a:solidFill>
                <a:srgbClr val="000000"/>
              </a:solidFill>
              <a:latin typeface="+mn-lt"/>
              <a:cs typeface="Arial" charset="0"/>
            </a:endParaRPr>
          </a:p>
        </p:txBody>
      </p:sp>
      <p:pic>
        <p:nvPicPr>
          <p:cNvPr id="65553" name="Picture 1">
            <a:extLst>
              <a:ext uri="{FF2B5EF4-FFF2-40B4-BE49-F238E27FC236}">
                <a16:creationId xmlns:a16="http://schemas.microsoft.com/office/drawing/2014/main" id="{9FF71C3B-69D6-D340-9584-786111FBE5C6}"/>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09563" y="2171700"/>
            <a:ext cx="139382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5C9344CF-4968-EF4C-87B9-AFF66F835E2E}"/>
              </a:ext>
            </a:extLst>
          </p:cNvPr>
          <p:cNvSpPr/>
          <p:nvPr/>
        </p:nvSpPr>
        <p:spPr>
          <a:xfrm>
            <a:off x="1066800" y="1143000"/>
            <a:ext cx="6934200" cy="4495800"/>
          </a:xfrm>
          <a:prstGeom prst="roundRect">
            <a:avLst>
              <a:gd name="adj" fmla="val 9649"/>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solidFill>
                <a:srgbClr val="000000"/>
              </a:solidFill>
            </a:endParaRPr>
          </a:p>
        </p:txBody>
      </p:sp>
      <p:sp>
        <p:nvSpPr>
          <p:cNvPr id="66563" name="Rectangle 3">
            <a:extLst>
              <a:ext uri="{FF2B5EF4-FFF2-40B4-BE49-F238E27FC236}">
                <a16:creationId xmlns:a16="http://schemas.microsoft.com/office/drawing/2014/main" id="{701D748E-DD16-9C49-9667-B8D71CDD6B2D}"/>
              </a:ext>
            </a:extLst>
          </p:cNvPr>
          <p:cNvSpPr>
            <a:spLocks noGrp="1" noChangeArrowheads="1"/>
          </p:cNvSpPr>
          <p:nvPr>
            <p:ph type="subTitle" idx="1"/>
          </p:nvPr>
        </p:nvSpPr>
        <p:spPr>
          <a:xfrm>
            <a:off x="1905000" y="3657600"/>
            <a:ext cx="5334000" cy="1219200"/>
          </a:xfrm>
        </p:spPr>
        <p:txBody>
          <a:bodyPr/>
          <a:lstStyle/>
          <a:p>
            <a:pPr eaLnBrk="1" hangingPunct="1"/>
            <a:r>
              <a:rPr lang="en-CA" altLang="en-US" sz="2000" b="1">
                <a:solidFill>
                  <a:srgbClr val="008000"/>
                </a:solidFill>
              </a:rPr>
              <a:t>NARP Team</a:t>
            </a:r>
          </a:p>
          <a:p>
            <a:pPr eaLnBrk="1" hangingPunct="1"/>
            <a:r>
              <a:rPr lang="en-CA" altLang="en-US" sz="2000" b="1">
                <a:solidFill>
                  <a:srgbClr val="008000"/>
                </a:solidFill>
              </a:rPr>
              <a:t>(Northern Antibiotic </a:t>
            </a:r>
          </a:p>
          <a:p>
            <a:pPr eaLnBrk="1" hangingPunct="1"/>
            <a:r>
              <a:rPr lang="en-CA" altLang="en-US" sz="2000" b="1">
                <a:solidFill>
                  <a:srgbClr val="008000"/>
                </a:solidFill>
              </a:rPr>
              <a:t>Resistance Partnership) </a:t>
            </a:r>
          </a:p>
          <a:p>
            <a:pPr eaLnBrk="1" hangingPunct="1"/>
            <a:endParaRPr lang="en-CA" altLang="en-US" sz="2000" b="1">
              <a:solidFill>
                <a:srgbClr val="008000"/>
              </a:solidFill>
            </a:endParaRPr>
          </a:p>
        </p:txBody>
      </p:sp>
      <p:sp>
        <p:nvSpPr>
          <p:cNvPr id="66564" name="Rectangle 5">
            <a:extLst>
              <a:ext uri="{FF2B5EF4-FFF2-40B4-BE49-F238E27FC236}">
                <a16:creationId xmlns:a16="http://schemas.microsoft.com/office/drawing/2014/main" id="{E68795CA-5554-BF46-96EB-B3EB0CC0E7F9}"/>
              </a:ext>
            </a:extLst>
          </p:cNvPr>
          <p:cNvSpPr>
            <a:spLocks noGrp="1" noChangeArrowheads="1"/>
          </p:cNvSpPr>
          <p:nvPr>
            <p:ph type="ctrTitle"/>
          </p:nvPr>
        </p:nvSpPr>
        <p:spPr>
          <a:xfrm>
            <a:off x="647700" y="1219200"/>
            <a:ext cx="7772400" cy="2232025"/>
          </a:xfrm>
        </p:spPr>
        <p:txBody>
          <a:bodyPr/>
          <a:lstStyle/>
          <a:p>
            <a:pPr eaLnBrk="1" hangingPunct="1"/>
            <a:r>
              <a:rPr lang="en-US" altLang="en-US" sz="4500" b="1">
                <a:solidFill>
                  <a:srgbClr val="008000"/>
                </a:solidFill>
              </a:rPr>
              <a:t>NARP Education Approaches</a:t>
            </a:r>
            <a:br>
              <a:rPr lang="en-US" altLang="en-US" sz="2800" b="1"/>
            </a:br>
            <a:r>
              <a:rPr lang="en-US" altLang="en-US" sz="2800" b="1"/>
              <a:t>Educational Tools </a:t>
            </a:r>
            <a:r>
              <a:rPr lang="en-US" altLang="en-US" sz="2400" b="1"/>
              <a:t>to Reduce </a:t>
            </a:r>
            <a:br>
              <a:rPr lang="en-US" altLang="en-US" sz="2400" b="1"/>
            </a:br>
            <a:r>
              <a:rPr lang="en-US" altLang="en-US" sz="2400" b="1"/>
              <a:t>the Spread of Communicable Disease</a:t>
            </a:r>
            <a:r>
              <a:rPr lang="en-CA" altLang="en-US" sz="2400" b="1"/>
              <a:t> </a:t>
            </a:r>
          </a:p>
        </p:txBody>
      </p:sp>
      <p:pic>
        <p:nvPicPr>
          <p:cNvPr id="66565" name="Picture 6" descr="guide">
            <a:extLst>
              <a:ext uri="{FF2B5EF4-FFF2-40B4-BE49-F238E27FC236}">
                <a16:creationId xmlns:a16="http://schemas.microsoft.com/office/drawing/2014/main" id="{5EF8CEAE-9021-7746-A1FF-ECE606728E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657600"/>
            <a:ext cx="2505075"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7" descr="posters">
            <a:extLst>
              <a:ext uri="{FF2B5EF4-FFF2-40B4-BE49-F238E27FC236}">
                <a16:creationId xmlns:a16="http://schemas.microsoft.com/office/drawing/2014/main" id="{D77206C0-EF6D-2543-82FD-4A681A5075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21381">
            <a:off x="6234113" y="3559175"/>
            <a:ext cx="2897187"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8" descr="07_colour_scratch-infection">
            <a:extLst>
              <a:ext uri="{FF2B5EF4-FFF2-40B4-BE49-F238E27FC236}">
                <a16:creationId xmlns:a16="http://schemas.microsoft.com/office/drawing/2014/main" id="{CCDF239C-8DC5-7349-9917-33DE6D489A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609600"/>
            <a:ext cx="1639888"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8" name="Picture 9" descr="01_colour_flu">
            <a:extLst>
              <a:ext uri="{FF2B5EF4-FFF2-40B4-BE49-F238E27FC236}">
                <a16:creationId xmlns:a16="http://schemas.microsoft.com/office/drawing/2014/main" id="{7D294F59-BEFC-EB43-BFC8-04C09E43DF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533400"/>
            <a:ext cx="1462088" cy="249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9" name="TextBox 8">
            <a:extLst>
              <a:ext uri="{FF2B5EF4-FFF2-40B4-BE49-F238E27FC236}">
                <a16:creationId xmlns:a16="http://schemas.microsoft.com/office/drawing/2014/main" id="{53C13A31-F547-5A44-92CD-F3A89E0CADA9}"/>
              </a:ext>
            </a:extLst>
          </p:cNvPr>
          <p:cNvSpPr txBox="1">
            <a:spLocks noChangeArrowheads="1"/>
          </p:cNvSpPr>
          <p:nvPr/>
        </p:nvSpPr>
        <p:spPr bwMode="auto">
          <a:xfrm>
            <a:off x="152400" y="5805488"/>
            <a:ext cx="888365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endParaRPr lang="en-US" altLang="en-US" sz="1400">
              <a:solidFill>
                <a:srgbClr val="000000"/>
              </a:solidFill>
              <a:latin typeface="Arial" panose="020B0604020202020204" pitchFamily="34" charset="0"/>
              <a:ea typeface="ＭＳ Ｐゴシック" panose="020B0600070205080204" pitchFamily="34" charset="-128"/>
            </a:endParaRPr>
          </a:p>
          <a:p>
            <a:pPr algn="ctr"/>
            <a:r>
              <a:rPr lang="en-US" altLang="en-US" sz="1200">
                <a:solidFill>
                  <a:srgbClr val="000000"/>
                </a:solidFill>
                <a:latin typeface="Arial" panose="020B0604020202020204" pitchFamily="34" charset="0"/>
                <a:ea typeface="ＭＳ Ｐゴシック" panose="020B0600070205080204" pitchFamily="34" charset="-128"/>
              </a:rPr>
              <a:t>Michael Mulvey, George Golding, James Irvine, Greg Horsman, Paul Levett, Brian Szklarzuk, Steve Silcox, Mandiangu Nsungu, Shirley Woods, Mohammed Khan, Kirsten Bergstrom,  Barb Brooke, Shirley Paton, Donna Stockdale, </a:t>
            </a:r>
          </a:p>
          <a:p>
            <a:pPr algn="ctr"/>
            <a:r>
              <a:rPr lang="en-US" altLang="en-US" sz="1200">
                <a:solidFill>
                  <a:srgbClr val="000000"/>
                </a:solidFill>
                <a:latin typeface="Arial" panose="020B0604020202020204" pitchFamily="34" charset="0"/>
                <a:ea typeface="ＭＳ Ｐゴシック" panose="020B0600070205080204" pitchFamily="34" charset="-128"/>
              </a:rPr>
              <a:t>and the Northern Antibiotic Resistance Partnership</a:t>
            </a:r>
            <a:endParaRPr lang="en-CA" altLang="en-US" sz="1200">
              <a:solidFill>
                <a:srgbClr val="000000"/>
              </a:solidFill>
              <a:latin typeface="Arial" panose="020B0604020202020204" pitchFamily="34" charset="0"/>
              <a:ea typeface="ＭＳ Ｐゴシック" panose="020B0600070205080204" pitchFamily="34"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6">
            <a:extLst>
              <a:ext uri="{FF2B5EF4-FFF2-40B4-BE49-F238E27FC236}">
                <a16:creationId xmlns:a16="http://schemas.microsoft.com/office/drawing/2014/main" id="{E367006C-A7E2-7B4E-A32F-7D18DE58ED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685800"/>
            <a:ext cx="7812088" cy="585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Oval 7">
            <a:extLst>
              <a:ext uri="{FF2B5EF4-FFF2-40B4-BE49-F238E27FC236}">
                <a16:creationId xmlns:a16="http://schemas.microsoft.com/office/drawing/2014/main" id="{A54C5A88-8A28-484F-AEAA-3DB19EC7B4D8}"/>
              </a:ext>
            </a:extLst>
          </p:cNvPr>
          <p:cNvSpPr>
            <a:spLocks noChangeArrowheads="1"/>
          </p:cNvSpPr>
          <p:nvPr/>
        </p:nvSpPr>
        <p:spPr bwMode="auto">
          <a:xfrm>
            <a:off x="3563938" y="1143000"/>
            <a:ext cx="792162" cy="360363"/>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solidFill>
                <a:srgbClr val="000000"/>
              </a:solidFill>
              <a:latin typeface="Arial" panose="020B0604020202020204" pitchFamily="34" charset="0"/>
            </a:endParaRPr>
          </a:p>
        </p:txBody>
      </p:sp>
      <p:sp>
        <p:nvSpPr>
          <p:cNvPr id="67588" name="Rectangle 8">
            <a:extLst>
              <a:ext uri="{FF2B5EF4-FFF2-40B4-BE49-F238E27FC236}">
                <a16:creationId xmlns:a16="http://schemas.microsoft.com/office/drawing/2014/main" id="{3B0C4FC2-0D66-3847-A102-11F50E99E8F3}"/>
              </a:ext>
            </a:extLst>
          </p:cNvPr>
          <p:cNvSpPr>
            <a:spLocks noChangeArrowheads="1"/>
          </p:cNvSpPr>
          <p:nvPr/>
        </p:nvSpPr>
        <p:spPr bwMode="auto">
          <a:xfrm>
            <a:off x="5651500" y="4572000"/>
            <a:ext cx="2447925" cy="18732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solidFill>
                <a:srgbClr val="000000"/>
              </a:solidFill>
              <a:latin typeface="Arial" panose="020B0604020202020204" pitchFamily="34" charset="0"/>
            </a:endParaRPr>
          </a:p>
        </p:txBody>
      </p:sp>
      <p:sp>
        <p:nvSpPr>
          <p:cNvPr id="67589" name="Rectangle 9">
            <a:extLst>
              <a:ext uri="{FF2B5EF4-FFF2-40B4-BE49-F238E27FC236}">
                <a16:creationId xmlns:a16="http://schemas.microsoft.com/office/drawing/2014/main" id="{3B1C9054-156D-474D-96F9-78CEDC955873}"/>
              </a:ext>
            </a:extLst>
          </p:cNvPr>
          <p:cNvSpPr>
            <a:spLocks noGrp="1" noChangeArrowheads="1"/>
          </p:cNvSpPr>
          <p:nvPr>
            <p:ph type="title"/>
          </p:nvPr>
        </p:nvSpPr>
        <p:spPr>
          <a:xfrm>
            <a:off x="457200" y="-26988"/>
            <a:ext cx="8229600" cy="865188"/>
          </a:xfrm>
        </p:spPr>
        <p:txBody>
          <a:bodyPr/>
          <a:lstStyle/>
          <a:p>
            <a:pPr eaLnBrk="1" hangingPunct="1"/>
            <a:r>
              <a:rPr lang="en-CA" altLang="en-US" sz="2800" b="1"/>
              <a:t>www.narp.ca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D516EF76-E280-7E48-B185-EB84A0024532}"/>
              </a:ext>
            </a:extLst>
          </p:cNvPr>
          <p:cNvSpPr/>
          <p:nvPr/>
        </p:nvSpPr>
        <p:spPr>
          <a:xfrm>
            <a:off x="1066800" y="2133600"/>
            <a:ext cx="7010400" cy="4343400"/>
          </a:xfrm>
          <a:prstGeom prst="roundRect">
            <a:avLst>
              <a:gd name="adj" fmla="val 9649"/>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solidFill>
                <a:srgbClr val="000000"/>
              </a:solidFill>
            </a:endParaRPr>
          </a:p>
        </p:txBody>
      </p:sp>
      <p:sp>
        <p:nvSpPr>
          <p:cNvPr id="1029" name="Rectangle 48">
            <a:extLst>
              <a:ext uri="{FF2B5EF4-FFF2-40B4-BE49-F238E27FC236}">
                <a16:creationId xmlns:a16="http://schemas.microsoft.com/office/drawing/2014/main" id="{C3D13DC2-19FF-9944-A72A-A430F6792FF5}"/>
              </a:ext>
            </a:extLst>
          </p:cNvPr>
          <p:cNvSpPr>
            <a:spLocks noGrp="1" noChangeArrowheads="1"/>
          </p:cNvSpPr>
          <p:nvPr>
            <p:ph type="title"/>
          </p:nvPr>
        </p:nvSpPr>
        <p:spPr>
          <a:xfrm>
            <a:off x="457200" y="0"/>
            <a:ext cx="8229600" cy="838200"/>
          </a:xfrm>
        </p:spPr>
        <p:txBody>
          <a:bodyPr/>
          <a:lstStyle/>
          <a:p>
            <a:pPr eaLnBrk="1" hangingPunct="1"/>
            <a:r>
              <a:rPr lang="en-CA" altLang="en-US" sz="2800" b="1"/>
              <a:t>Education for Patient and Healthcare Providers</a:t>
            </a:r>
          </a:p>
        </p:txBody>
      </p:sp>
      <p:graphicFrame>
        <p:nvGraphicFramePr>
          <p:cNvPr id="1026" name="Object 78">
            <a:extLst>
              <a:ext uri="{FF2B5EF4-FFF2-40B4-BE49-F238E27FC236}">
                <a16:creationId xmlns:a16="http://schemas.microsoft.com/office/drawing/2014/main" id="{6320F1DC-363A-8143-A2C9-C998239529B3}"/>
              </a:ext>
            </a:extLst>
          </p:cNvPr>
          <p:cNvGraphicFramePr>
            <a:graphicFrameLocks noGrp="1" noChangeAspect="1"/>
          </p:cNvGraphicFramePr>
          <p:nvPr>
            <p:ph sz="half" idx="4294967295"/>
          </p:nvPr>
        </p:nvGraphicFramePr>
        <p:xfrm>
          <a:off x="0" y="4438650"/>
          <a:ext cx="9144000" cy="2014538"/>
        </p:xfrm>
        <a:graphic>
          <a:graphicData uri="http://schemas.openxmlformats.org/presentationml/2006/ole">
            <mc:AlternateContent xmlns:mc="http://schemas.openxmlformats.org/markup-compatibility/2006">
              <mc:Choice xmlns:v="urn:schemas-microsoft-com:vml" Requires="v">
                <p:oleObj spid="_x0000_s1032" name="Document" r:id="rId3" imgW="8763000" imgH="1930400" progId="Word.Document.8">
                  <p:embed/>
                </p:oleObj>
              </mc:Choice>
              <mc:Fallback>
                <p:oleObj name="Document" r:id="rId3" imgW="8763000" imgH="1930400" progId="Word.Document.8">
                  <p:embed/>
                  <p:pic>
                    <p:nvPicPr>
                      <p:cNvPr id="0" name="Object 7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438650"/>
                        <a:ext cx="91440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7" name="Object 79">
            <a:extLst>
              <a:ext uri="{FF2B5EF4-FFF2-40B4-BE49-F238E27FC236}">
                <a16:creationId xmlns:a16="http://schemas.microsoft.com/office/drawing/2014/main" id="{A873CA25-28FC-A546-A32D-9A54C3552375}"/>
              </a:ext>
            </a:extLst>
          </p:cNvPr>
          <p:cNvGraphicFramePr>
            <a:graphicFrameLocks noGrp="1" noChangeAspect="1"/>
          </p:cNvGraphicFramePr>
          <p:nvPr>
            <p:ph sz="half" idx="4294967295"/>
          </p:nvPr>
        </p:nvGraphicFramePr>
        <p:xfrm>
          <a:off x="0" y="2373313"/>
          <a:ext cx="9144000" cy="2197100"/>
        </p:xfrm>
        <a:graphic>
          <a:graphicData uri="http://schemas.openxmlformats.org/presentationml/2006/ole">
            <mc:AlternateContent xmlns:mc="http://schemas.openxmlformats.org/markup-compatibility/2006">
              <mc:Choice xmlns:v="urn:schemas-microsoft-com:vml" Requires="v">
                <p:oleObj spid="_x0000_s1033" name="Document" r:id="rId5" imgW="8763000" imgH="2108200" progId="Word.Document.8">
                  <p:embed/>
                </p:oleObj>
              </mc:Choice>
              <mc:Fallback>
                <p:oleObj name="Document" r:id="rId5" imgW="8763000" imgH="2108200" progId="Word.Document.8">
                  <p:embed/>
                  <p:pic>
                    <p:nvPicPr>
                      <p:cNvPr id="0" name="Object 79"/>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373313"/>
                        <a:ext cx="9144000" cy="219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0" name="Rectangle 50">
            <a:extLst>
              <a:ext uri="{FF2B5EF4-FFF2-40B4-BE49-F238E27FC236}">
                <a16:creationId xmlns:a16="http://schemas.microsoft.com/office/drawing/2014/main" id="{125CC485-2503-B448-8446-1AEAFBE78516}"/>
              </a:ext>
            </a:extLst>
          </p:cNvPr>
          <p:cNvSpPr>
            <a:spLocks noGrp="1" noChangeArrowheads="1"/>
          </p:cNvSpPr>
          <p:nvPr>
            <p:ph type="body" idx="1"/>
          </p:nvPr>
        </p:nvSpPr>
        <p:spPr>
          <a:xfrm>
            <a:off x="539750" y="914400"/>
            <a:ext cx="8229600" cy="833438"/>
          </a:xfrm>
        </p:spPr>
        <p:txBody>
          <a:bodyPr/>
          <a:lstStyle/>
          <a:p>
            <a:pPr eaLnBrk="1" hangingPunct="1"/>
            <a:r>
              <a:rPr lang="en-CA" altLang="en-US" sz="2400"/>
              <a:t>Prevalence and local antimicrobial susceptibilities provided through surveillance. </a:t>
            </a:r>
          </a:p>
          <a:p>
            <a:pPr eaLnBrk="1" hangingPunct="1"/>
            <a:endParaRPr lang="en-CA" altLang="en-US" sz="2400"/>
          </a:p>
          <a:p>
            <a:pPr eaLnBrk="1" hangingPunct="1"/>
            <a:endParaRPr lang="en-CA" altLang="en-US" sz="2400"/>
          </a:p>
          <a:p>
            <a:pPr eaLnBrk="1" hangingPunct="1"/>
            <a:endParaRPr lang="en-CA" altLang="en-US" sz="2400"/>
          </a:p>
          <a:p>
            <a:pPr eaLnBrk="1" hangingPunct="1"/>
            <a:endParaRPr lang="en-CA" altLang="en-US" sz="2400"/>
          </a:p>
          <a:p>
            <a:pPr eaLnBrk="1" hangingPunct="1"/>
            <a:endParaRPr lang="en-CA" altLang="en-US" sz="2400"/>
          </a:p>
          <a:p>
            <a:pPr eaLnBrk="1" hangingPunct="1"/>
            <a:endParaRPr lang="en-CA" altLang="en-US" sz="2400"/>
          </a:p>
          <a:p>
            <a:pPr eaLnBrk="1" hangingPunct="1"/>
            <a:endParaRPr lang="en-CA" altLang="en-US" sz="2400"/>
          </a:p>
          <a:p>
            <a:pPr eaLnBrk="1" hangingPunct="1"/>
            <a:endParaRPr lang="en-CA" altLang="en-US" sz="2400"/>
          </a:p>
          <a:p>
            <a:pPr eaLnBrk="1" hangingPunct="1"/>
            <a:endParaRPr lang="en-CA" altLang="en-US" sz="2400"/>
          </a:p>
          <a:p>
            <a:pPr eaLnBrk="1" hangingPunct="1">
              <a:buFontTx/>
              <a:buNone/>
            </a:pPr>
            <a:r>
              <a:rPr lang="en-CA" altLang="en-US" sz="2400"/>
              <a:t>							</a:t>
            </a:r>
          </a:p>
        </p:txBody>
      </p:sp>
      <p:sp>
        <p:nvSpPr>
          <p:cNvPr id="1031" name="Rectangle 6">
            <a:extLst>
              <a:ext uri="{FF2B5EF4-FFF2-40B4-BE49-F238E27FC236}">
                <a16:creationId xmlns:a16="http://schemas.microsoft.com/office/drawing/2014/main" id="{DB7B5339-24DA-3A43-9F7C-5EC8749BDF63}"/>
              </a:ext>
            </a:extLst>
          </p:cNvPr>
          <p:cNvSpPr>
            <a:spLocks noChangeArrowheads="1"/>
          </p:cNvSpPr>
          <p:nvPr/>
        </p:nvSpPr>
        <p:spPr bwMode="auto">
          <a:xfrm>
            <a:off x="5867400" y="6096000"/>
            <a:ext cx="1519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CA" altLang="en-US">
                <a:solidFill>
                  <a:srgbClr val="000000"/>
                </a:solidFill>
                <a:latin typeface="Arial" panose="020B0604020202020204" pitchFamily="34" charset="0"/>
              </a:rPr>
              <a:t>www.narp.ca</a:t>
            </a:r>
            <a:endParaRPr lang="en-US" altLang="en-US">
              <a:solidFill>
                <a:srgbClr val="000000"/>
              </a:solidFill>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4FBB58C8-62A4-1F49-9463-CB8006A5A6E8}"/>
              </a:ext>
            </a:extLst>
          </p:cNvPr>
          <p:cNvSpPr/>
          <p:nvPr/>
        </p:nvSpPr>
        <p:spPr>
          <a:xfrm>
            <a:off x="1066800" y="946150"/>
            <a:ext cx="7010400" cy="5486400"/>
          </a:xfrm>
          <a:prstGeom prst="roundRect">
            <a:avLst>
              <a:gd name="adj" fmla="val 9649"/>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solidFill>
                <a:srgbClr val="000000"/>
              </a:solidFill>
            </a:endParaRPr>
          </a:p>
        </p:txBody>
      </p:sp>
      <p:graphicFrame>
        <p:nvGraphicFramePr>
          <p:cNvPr id="2050" name="Object 78">
            <a:extLst>
              <a:ext uri="{FF2B5EF4-FFF2-40B4-BE49-F238E27FC236}">
                <a16:creationId xmlns:a16="http://schemas.microsoft.com/office/drawing/2014/main" id="{35A20B8C-902D-F040-8EF0-E4DE1AF9305F}"/>
              </a:ext>
            </a:extLst>
          </p:cNvPr>
          <p:cNvGraphicFramePr>
            <a:graphicFrameLocks noChangeAspect="1"/>
          </p:cNvGraphicFramePr>
          <p:nvPr/>
        </p:nvGraphicFramePr>
        <p:xfrm>
          <a:off x="0" y="1090613"/>
          <a:ext cx="9144000" cy="3579812"/>
        </p:xfrm>
        <a:graphic>
          <a:graphicData uri="http://schemas.openxmlformats.org/presentationml/2006/ole">
            <mc:AlternateContent xmlns:mc="http://schemas.openxmlformats.org/markup-compatibility/2006">
              <mc:Choice xmlns:v="urn:schemas-microsoft-com:vml" Requires="v">
                <p:oleObj spid="_x0000_s2055" name="Document" r:id="rId3" imgW="8763000" imgH="3441700" progId="Word.Document.8">
                  <p:embed/>
                </p:oleObj>
              </mc:Choice>
              <mc:Fallback>
                <p:oleObj name="Document" r:id="rId3" imgW="8763000" imgH="3441700" progId="Word.Document.8">
                  <p:embed/>
                  <p:pic>
                    <p:nvPicPr>
                      <p:cNvPr id="0" name="Object 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90613"/>
                        <a:ext cx="9144000" cy="357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79">
            <a:extLst>
              <a:ext uri="{FF2B5EF4-FFF2-40B4-BE49-F238E27FC236}">
                <a16:creationId xmlns:a16="http://schemas.microsoft.com/office/drawing/2014/main" id="{6F02103C-B623-924E-A8E5-7D0B215A7AB2}"/>
              </a:ext>
            </a:extLst>
          </p:cNvPr>
          <p:cNvGraphicFramePr>
            <a:graphicFrameLocks noChangeAspect="1"/>
          </p:cNvGraphicFramePr>
          <p:nvPr/>
        </p:nvGraphicFramePr>
        <p:xfrm>
          <a:off x="0" y="4138613"/>
          <a:ext cx="9144000" cy="2947987"/>
        </p:xfrm>
        <a:graphic>
          <a:graphicData uri="http://schemas.openxmlformats.org/presentationml/2006/ole">
            <mc:AlternateContent xmlns:mc="http://schemas.openxmlformats.org/markup-compatibility/2006">
              <mc:Choice xmlns:v="urn:schemas-microsoft-com:vml" Requires="v">
                <p:oleObj spid="_x0000_s2056" name="Document" r:id="rId5" imgW="8763000" imgH="2844800" progId="Word.Document.8">
                  <p:embed/>
                </p:oleObj>
              </mc:Choice>
              <mc:Fallback>
                <p:oleObj name="Document" r:id="rId5" imgW="8763000" imgH="2844800" progId="Word.Document.8">
                  <p:embed/>
                  <p:pic>
                    <p:nvPicPr>
                      <p:cNvPr id="0" name="Object 7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138613"/>
                        <a:ext cx="9144000" cy="294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3" name="Rectangle 34">
            <a:extLst>
              <a:ext uri="{FF2B5EF4-FFF2-40B4-BE49-F238E27FC236}">
                <a16:creationId xmlns:a16="http://schemas.microsoft.com/office/drawing/2014/main" id="{48A20B2A-4197-E842-BBDE-4A048717111E}"/>
              </a:ext>
            </a:extLst>
          </p:cNvPr>
          <p:cNvSpPr>
            <a:spLocks noGrp="1" noChangeArrowheads="1"/>
          </p:cNvSpPr>
          <p:nvPr>
            <p:ph type="title"/>
          </p:nvPr>
        </p:nvSpPr>
        <p:spPr>
          <a:xfrm>
            <a:off x="457200" y="0"/>
            <a:ext cx="8229600" cy="777875"/>
          </a:xfrm>
        </p:spPr>
        <p:txBody>
          <a:bodyPr/>
          <a:lstStyle/>
          <a:p>
            <a:pPr eaLnBrk="1" hangingPunct="1"/>
            <a:r>
              <a:rPr lang="en-CA" altLang="en-US" sz="2800" b="1"/>
              <a:t>Community-Based Education</a:t>
            </a:r>
          </a:p>
        </p:txBody>
      </p:sp>
      <p:sp>
        <p:nvSpPr>
          <p:cNvPr id="2054" name="Text Box 35">
            <a:extLst>
              <a:ext uri="{FF2B5EF4-FFF2-40B4-BE49-F238E27FC236}">
                <a16:creationId xmlns:a16="http://schemas.microsoft.com/office/drawing/2014/main" id="{E2DA7599-D1BE-054D-9492-11F0E5B2D688}"/>
              </a:ext>
            </a:extLst>
          </p:cNvPr>
          <p:cNvSpPr txBox="1">
            <a:spLocks noChangeArrowheads="1"/>
          </p:cNvSpPr>
          <p:nvPr/>
        </p:nvSpPr>
        <p:spPr bwMode="auto">
          <a:xfrm>
            <a:off x="6248400" y="5975350"/>
            <a:ext cx="1504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CA" altLang="en-US">
                <a:solidFill>
                  <a:srgbClr val="000000"/>
                </a:solidFill>
                <a:latin typeface="Arial" panose="020B0604020202020204" pitchFamily="34" charset="0"/>
              </a:rPr>
              <a:t>www.narp.ca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88E66539-1F2A-C742-805A-819DE6DABBEC}"/>
              </a:ext>
            </a:extLst>
          </p:cNvPr>
          <p:cNvSpPr>
            <a:spLocks noGrp="1" noChangeArrowheads="1"/>
          </p:cNvSpPr>
          <p:nvPr>
            <p:ph type="title" idx="4294967295"/>
          </p:nvPr>
        </p:nvSpPr>
        <p:spPr>
          <a:xfrm>
            <a:off x="0" y="0"/>
            <a:ext cx="7772400" cy="1143000"/>
          </a:xfrm>
        </p:spPr>
        <p:txBody>
          <a:bodyPr/>
          <a:lstStyle/>
          <a:p>
            <a:pPr eaLnBrk="1" hangingPunct="1"/>
            <a:r>
              <a:rPr lang="en-US" altLang="en-US" sz="6600"/>
              <a:t>Posters</a:t>
            </a:r>
          </a:p>
        </p:txBody>
      </p:sp>
      <p:sp>
        <p:nvSpPr>
          <p:cNvPr id="68611" name="Text Box 3">
            <a:extLst>
              <a:ext uri="{FF2B5EF4-FFF2-40B4-BE49-F238E27FC236}">
                <a16:creationId xmlns:a16="http://schemas.microsoft.com/office/drawing/2014/main" id="{57C6C16E-FD44-9E4C-8923-5C7A9F79DEB5}"/>
              </a:ext>
            </a:extLst>
          </p:cNvPr>
          <p:cNvSpPr txBox="1">
            <a:spLocks noChangeArrowheads="1"/>
          </p:cNvSpPr>
          <p:nvPr/>
        </p:nvSpPr>
        <p:spPr bwMode="auto">
          <a:xfrm>
            <a:off x="2898775" y="1209675"/>
            <a:ext cx="34401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endParaRPr lang="en-US" altLang="en-US" sz="2000">
              <a:solidFill>
                <a:srgbClr val="000000"/>
              </a:solidFill>
              <a:latin typeface="Arial" panose="020B0604020202020204" pitchFamily="34" charset="0"/>
            </a:endParaRPr>
          </a:p>
          <a:p>
            <a:pPr eaLnBrk="0" hangingPunct="0">
              <a:buFont typeface="Times" pitchFamily="2" charset="0"/>
              <a:buChar char="•"/>
            </a:pPr>
            <a:r>
              <a:rPr lang="en-US" altLang="en-US" sz="2000">
                <a:solidFill>
                  <a:srgbClr val="000000"/>
                </a:solidFill>
                <a:latin typeface="Arial" panose="020B0604020202020204" pitchFamily="34" charset="0"/>
              </a:rPr>
              <a:t>  3 different posters to raise </a:t>
            </a:r>
          </a:p>
          <a:p>
            <a:pPr eaLnBrk="0" hangingPunct="0">
              <a:buFont typeface="Times" pitchFamily="2" charset="0"/>
              <a:buNone/>
            </a:pPr>
            <a:r>
              <a:rPr lang="en-US" altLang="en-US" sz="2000">
                <a:solidFill>
                  <a:srgbClr val="000000"/>
                </a:solidFill>
                <a:latin typeface="Arial" panose="020B0604020202020204" pitchFamily="34" charset="0"/>
              </a:rPr>
              <a:t>   awareness and keep </a:t>
            </a:r>
          </a:p>
          <a:p>
            <a:pPr eaLnBrk="0" hangingPunct="0">
              <a:buFont typeface="Times" pitchFamily="2" charset="0"/>
              <a:buNone/>
            </a:pPr>
            <a:r>
              <a:rPr lang="en-US" altLang="en-US" sz="2000">
                <a:solidFill>
                  <a:srgbClr val="000000"/>
                </a:solidFill>
                <a:latin typeface="Arial" panose="020B0604020202020204" pitchFamily="34" charset="0"/>
              </a:rPr>
              <a:t>   interest </a:t>
            </a:r>
          </a:p>
        </p:txBody>
      </p:sp>
      <p:pic>
        <p:nvPicPr>
          <p:cNvPr id="68612" name="Picture 4" descr="poster1">
            <a:extLst>
              <a:ext uri="{FF2B5EF4-FFF2-40B4-BE49-F238E27FC236}">
                <a16:creationId xmlns:a16="http://schemas.microsoft.com/office/drawing/2014/main" id="{09E3F5B4-C901-CC4C-A55D-02FF06A183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30288"/>
            <a:ext cx="2790825" cy="39925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8613" name="Picture 5" descr="poster2">
            <a:extLst>
              <a:ext uri="{FF2B5EF4-FFF2-40B4-BE49-F238E27FC236}">
                <a16:creationId xmlns:a16="http://schemas.microsoft.com/office/drawing/2014/main" id="{1BA1B313-B504-FE43-A01D-ACB0CA6B11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4900" y="3716338"/>
            <a:ext cx="4068763" cy="2736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8614" name="Picture 6" descr="poster3">
            <a:extLst>
              <a:ext uri="{FF2B5EF4-FFF2-40B4-BE49-F238E27FC236}">
                <a16:creationId xmlns:a16="http://schemas.microsoft.com/office/drawing/2014/main" id="{2B54F695-ACFE-3B4C-86BF-9BECD109F4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914400"/>
            <a:ext cx="2817812" cy="4206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98653DDA-0D79-8B44-A03E-57925D3F7788}"/>
              </a:ext>
            </a:extLst>
          </p:cNvPr>
          <p:cNvSpPr>
            <a:spLocks noGrp="1" noChangeArrowheads="1"/>
          </p:cNvSpPr>
          <p:nvPr>
            <p:ph type="title"/>
          </p:nvPr>
        </p:nvSpPr>
        <p:spPr/>
        <p:txBody>
          <a:bodyPr/>
          <a:lstStyle/>
          <a:p>
            <a:pPr eaLnBrk="1" hangingPunct="1"/>
            <a:endParaRPr lang="en-US" altLang="en-US"/>
          </a:p>
        </p:txBody>
      </p:sp>
      <p:sp>
        <p:nvSpPr>
          <p:cNvPr id="61443" name="Rectangle 3">
            <a:extLst>
              <a:ext uri="{FF2B5EF4-FFF2-40B4-BE49-F238E27FC236}">
                <a16:creationId xmlns:a16="http://schemas.microsoft.com/office/drawing/2014/main" id="{595CCEB1-542E-9C43-AC09-151B0293C21E}"/>
              </a:ext>
            </a:extLst>
          </p:cNvPr>
          <p:cNvSpPr>
            <a:spLocks noGrp="1" noChangeArrowheads="1"/>
          </p:cNvSpPr>
          <p:nvPr>
            <p:ph idx="1"/>
          </p:nvPr>
        </p:nvSpPr>
        <p:spPr>
          <a:xfrm>
            <a:off x="685800" y="4292600"/>
            <a:ext cx="7772400" cy="2089150"/>
          </a:xfrm>
          <a:solidFill>
            <a:schemeClr val="bg1"/>
          </a:solidFill>
        </p:spPr>
        <p:txBody>
          <a:bodyPr/>
          <a:lstStyle/>
          <a:p>
            <a:pPr eaLnBrk="1" hangingPunct="1">
              <a:defRPr/>
            </a:pPr>
            <a:r>
              <a:rPr lang="en-US" dirty="0">
                <a:hlinkClick r:id="rId3"/>
              </a:rPr>
              <a:t>http://www.dobugsneeddrugs.org</a:t>
            </a:r>
            <a:endParaRPr lang="en-US" dirty="0"/>
          </a:p>
          <a:p>
            <a:pPr eaLnBrk="1" hangingPunct="1">
              <a:defRPr/>
            </a:pPr>
            <a:r>
              <a:rPr lang="en-US" dirty="0"/>
              <a:t>Train the trainer for schools, daycares, Kids First / Head Start for “Do Bugs Need Drugs”</a:t>
            </a:r>
            <a:r>
              <a:rPr lang="en-US" dirty="0">
                <a:cs typeface="Arial" charset="0"/>
              </a:rPr>
              <a:t>®</a:t>
            </a:r>
          </a:p>
          <a:p>
            <a:pPr marL="0" indent="0" eaLnBrk="1" hangingPunct="1">
              <a:buFontTx/>
              <a:buNone/>
              <a:defRPr/>
            </a:pPr>
            <a:endParaRPr lang="en-US" dirty="0"/>
          </a:p>
        </p:txBody>
      </p:sp>
      <p:pic>
        <p:nvPicPr>
          <p:cNvPr id="69636" name="Picture 4" descr="Do bugs need drugs logo">
            <a:extLst>
              <a:ext uri="{FF2B5EF4-FFF2-40B4-BE49-F238E27FC236}">
                <a16:creationId xmlns:a16="http://schemas.microsoft.com/office/drawing/2014/main" id="{67F1CF49-1485-914C-A3E6-464098FA7C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765175"/>
            <a:ext cx="7920038"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7F0525A6-5314-E740-8559-BB93855928CE}"/>
              </a:ext>
            </a:extLst>
          </p:cNvPr>
          <p:cNvSpPr/>
          <p:nvPr/>
        </p:nvSpPr>
        <p:spPr>
          <a:xfrm>
            <a:off x="685800" y="990600"/>
            <a:ext cx="8153400" cy="5181600"/>
          </a:xfrm>
          <a:prstGeom prst="roundRect">
            <a:avLst>
              <a:gd name="adj" fmla="val 9649"/>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solidFill>
                <a:srgbClr val="000000"/>
              </a:solidFill>
            </a:endParaRPr>
          </a:p>
        </p:txBody>
      </p:sp>
      <p:sp>
        <p:nvSpPr>
          <p:cNvPr id="70659" name="Rectangle 2">
            <a:extLst>
              <a:ext uri="{FF2B5EF4-FFF2-40B4-BE49-F238E27FC236}">
                <a16:creationId xmlns:a16="http://schemas.microsoft.com/office/drawing/2014/main" id="{0620E75D-E090-124B-A2BF-6CA97A2AED70}"/>
              </a:ext>
            </a:extLst>
          </p:cNvPr>
          <p:cNvSpPr>
            <a:spLocks noChangeArrowheads="1"/>
          </p:cNvSpPr>
          <p:nvPr/>
        </p:nvSpPr>
        <p:spPr bwMode="auto">
          <a:xfrm>
            <a:off x="685800" y="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2800" b="1">
                <a:solidFill>
                  <a:srgbClr val="000000"/>
                </a:solidFill>
                <a:latin typeface="Arial" panose="020B0604020202020204" pitchFamily="34" charset="0"/>
              </a:rPr>
              <a:t>School Aged Education</a:t>
            </a:r>
          </a:p>
        </p:txBody>
      </p:sp>
      <p:sp>
        <p:nvSpPr>
          <p:cNvPr id="70660" name="Rectangle 4">
            <a:extLst>
              <a:ext uri="{FF2B5EF4-FFF2-40B4-BE49-F238E27FC236}">
                <a16:creationId xmlns:a16="http://schemas.microsoft.com/office/drawing/2014/main" id="{07DD5775-7446-BB43-95DE-3DA67A23FA18}"/>
              </a:ext>
            </a:extLst>
          </p:cNvPr>
          <p:cNvSpPr>
            <a:spLocks noChangeArrowheads="1"/>
          </p:cNvSpPr>
          <p:nvPr/>
        </p:nvSpPr>
        <p:spPr bwMode="auto">
          <a:xfrm>
            <a:off x="4191000" y="1066800"/>
            <a:ext cx="4343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20000"/>
              </a:spcBef>
              <a:buFontTx/>
              <a:buChar char="•"/>
            </a:pPr>
            <a:r>
              <a:rPr lang="en-US" altLang="en-US" sz="2000">
                <a:solidFill>
                  <a:srgbClr val="000000"/>
                </a:solidFill>
                <a:latin typeface="Arial" panose="020B0604020202020204" pitchFamily="34" charset="0"/>
              </a:rPr>
              <a:t>Germs Away was designed for Grade 4- 6 educators and students.</a:t>
            </a:r>
          </a:p>
          <a:p>
            <a:pPr>
              <a:spcBef>
                <a:spcPct val="20000"/>
              </a:spcBef>
              <a:buFontTx/>
              <a:buChar char="•"/>
            </a:pPr>
            <a:r>
              <a:rPr lang="en-US" altLang="en-US" sz="2000">
                <a:solidFill>
                  <a:srgbClr val="000000"/>
                </a:solidFill>
                <a:latin typeface="Arial" panose="020B0604020202020204" pitchFamily="34" charset="0"/>
              </a:rPr>
              <a:t>Introduces basic concepts related to the spread of infectious diseases through contact. </a:t>
            </a:r>
          </a:p>
        </p:txBody>
      </p:sp>
      <p:sp>
        <p:nvSpPr>
          <p:cNvPr id="70661" name="Text Box 5">
            <a:extLst>
              <a:ext uri="{FF2B5EF4-FFF2-40B4-BE49-F238E27FC236}">
                <a16:creationId xmlns:a16="http://schemas.microsoft.com/office/drawing/2014/main" id="{8E7DD086-9B4F-104A-81DA-95F492AD69A8}"/>
              </a:ext>
            </a:extLst>
          </p:cNvPr>
          <p:cNvSpPr txBox="1">
            <a:spLocks noChangeArrowheads="1"/>
          </p:cNvSpPr>
          <p:nvPr/>
        </p:nvSpPr>
        <p:spPr bwMode="auto">
          <a:xfrm>
            <a:off x="6732588" y="6308725"/>
            <a:ext cx="2062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CA" altLang="en-US" sz="2400" b="1">
                <a:solidFill>
                  <a:srgbClr val="000000"/>
                </a:solidFill>
                <a:latin typeface="Arial" panose="020B0604020202020204" pitchFamily="34" charset="0"/>
                <a:ea typeface="ＭＳ Ｐゴシック" panose="020B0600070205080204" pitchFamily="34" charset="-128"/>
              </a:rPr>
              <a:t>www.narp.ca</a:t>
            </a:r>
          </a:p>
        </p:txBody>
      </p:sp>
      <p:pic>
        <p:nvPicPr>
          <p:cNvPr id="8198" name="Picture 6" descr="La Loche June 06006">
            <a:extLst>
              <a:ext uri="{FF2B5EF4-FFF2-40B4-BE49-F238E27FC236}">
                <a16:creationId xmlns:a16="http://schemas.microsoft.com/office/drawing/2014/main" id="{F018888B-01A8-114C-A5DA-A9053EBFC06B}"/>
              </a:ext>
            </a:extLst>
          </p:cNvPr>
          <p:cNvPicPr>
            <a:picLocks noChangeAspect="1" noChangeArrowheads="1"/>
          </p:cNvPicPr>
          <p:nvPr/>
        </p:nvPicPr>
        <p:blipFill>
          <a:blip r:embed="rId2"/>
          <a:srcRect/>
          <a:stretch>
            <a:fillRect/>
          </a:stretch>
        </p:blipFill>
        <p:spPr bwMode="auto">
          <a:xfrm rot="337196">
            <a:off x="4021138" y="3536950"/>
            <a:ext cx="2346325" cy="2879725"/>
          </a:xfrm>
          <a:prstGeom prst="rect">
            <a:avLst/>
          </a:prstGeom>
          <a:noFill/>
          <a:ln w="9525">
            <a:noFill/>
            <a:miter lim="800000"/>
            <a:headEnd/>
            <a:tailEnd/>
          </a:ln>
          <a:effectLst>
            <a:outerShdw blurRad="50800" dist="38100" dir="2700000">
              <a:srgbClr val="000000">
                <a:alpha val="43000"/>
              </a:srgbClr>
            </a:outerShdw>
          </a:effectLst>
        </p:spPr>
      </p:pic>
      <p:pic>
        <p:nvPicPr>
          <p:cNvPr id="70663" name="Picture 8" descr="posters">
            <a:extLst>
              <a:ext uri="{FF2B5EF4-FFF2-40B4-BE49-F238E27FC236}">
                <a16:creationId xmlns:a16="http://schemas.microsoft.com/office/drawing/2014/main" id="{CF9D5A65-6933-CD42-A631-C872E42419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451225"/>
            <a:ext cx="3886200"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germsaway">
            <a:extLst>
              <a:ext uri="{FF2B5EF4-FFF2-40B4-BE49-F238E27FC236}">
                <a16:creationId xmlns:a16="http://schemas.microsoft.com/office/drawing/2014/main" id="{32ED8A3F-E65F-4B43-BBAA-BD0B847F15F7}"/>
              </a:ext>
            </a:extLst>
          </p:cNvPr>
          <p:cNvPicPr>
            <a:picLocks noChangeAspect="1" noChangeArrowheads="1"/>
          </p:cNvPicPr>
          <p:nvPr/>
        </p:nvPicPr>
        <p:blipFill>
          <a:blip r:embed="rId4"/>
          <a:srcRect/>
          <a:stretch>
            <a:fillRect/>
          </a:stretch>
        </p:blipFill>
        <p:spPr bwMode="auto">
          <a:xfrm rot="21274207">
            <a:off x="292100" y="1000125"/>
            <a:ext cx="3659188" cy="4740275"/>
          </a:xfrm>
          <a:prstGeom prst="rect">
            <a:avLst/>
          </a:prstGeom>
          <a:noFill/>
          <a:ln w="9525">
            <a:solidFill>
              <a:schemeClr val="tx1"/>
            </a:solidFill>
            <a:miter lim="800000"/>
            <a:headEnd/>
            <a:tailEnd/>
          </a:ln>
          <a:effectLst>
            <a:outerShdw blurRad="50800" dist="38100" dir="2700000">
              <a:srgbClr val="000000">
                <a:alpha val="43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51D119B-C40F-2C47-888D-0CDF6557695F}"/>
              </a:ext>
            </a:extLst>
          </p:cNvPr>
          <p:cNvSpPr/>
          <p:nvPr/>
        </p:nvSpPr>
        <p:spPr>
          <a:xfrm>
            <a:off x="838200" y="1371600"/>
            <a:ext cx="7543800" cy="4800600"/>
          </a:xfrm>
          <a:prstGeom prst="roundRect">
            <a:avLst>
              <a:gd name="adj" fmla="val 9649"/>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solidFill>
                <a:srgbClr val="000000"/>
              </a:solidFill>
            </a:endParaRPr>
          </a:p>
        </p:txBody>
      </p:sp>
      <p:sp>
        <p:nvSpPr>
          <p:cNvPr id="71683" name="Rectangle 2">
            <a:extLst>
              <a:ext uri="{FF2B5EF4-FFF2-40B4-BE49-F238E27FC236}">
                <a16:creationId xmlns:a16="http://schemas.microsoft.com/office/drawing/2014/main" id="{F5871CB1-00CE-0348-BC1C-A338F4487DDE}"/>
              </a:ext>
            </a:extLst>
          </p:cNvPr>
          <p:cNvSpPr>
            <a:spLocks noGrp="1" noChangeArrowheads="1"/>
          </p:cNvSpPr>
          <p:nvPr>
            <p:ph type="title"/>
          </p:nvPr>
        </p:nvSpPr>
        <p:spPr>
          <a:xfrm>
            <a:off x="457200" y="0"/>
            <a:ext cx="8229600" cy="1143000"/>
          </a:xfrm>
        </p:spPr>
        <p:txBody>
          <a:bodyPr/>
          <a:lstStyle/>
          <a:p>
            <a:pPr eaLnBrk="1" hangingPunct="1"/>
            <a:r>
              <a:rPr lang="en-CA" altLang="en-US" sz="3300" b="1"/>
              <a:t>Germs Away Objectives </a:t>
            </a:r>
            <a:br>
              <a:rPr lang="en-CA" altLang="en-US" sz="2800" b="1"/>
            </a:br>
            <a:endParaRPr lang="en-CA" altLang="en-US" sz="2800" b="1"/>
          </a:p>
        </p:txBody>
      </p:sp>
      <p:sp>
        <p:nvSpPr>
          <p:cNvPr id="71684" name="Rectangle 3">
            <a:extLst>
              <a:ext uri="{FF2B5EF4-FFF2-40B4-BE49-F238E27FC236}">
                <a16:creationId xmlns:a16="http://schemas.microsoft.com/office/drawing/2014/main" id="{0206D271-A281-334D-BF0F-DA82C15A87E6}"/>
              </a:ext>
            </a:extLst>
          </p:cNvPr>
          <p:cNvSpPr>
            <a:spLocks noGrp="1" noChangeArrowheads="1"/>
          </p:cNvSpPr>
          <p:nvPr>
            <p:ph type="body" idx="1"/>
          </p:nvPr>
        </p:nvSpPr>
        <p:spPr>
          <a:xfrm>
            <a:off x="1905000" y="1554163"/>
            <a:ext cx="6477000" cy="1752600"/>
          </a:xfrm>
        </p:spPr>
        <p:txBody>
          <a:bodyPr/>
          <a:lstStyle/>
          <a:p>
            <a:pPr marL="914400" lvl="1" indent="-457200" eaLnBrk="1" hangingPunct="1">
              <a:spcAft>
                <a:spcPts val="600"/>
              </a:spcAft>
              <a:buFontTx/>
              <a:buNone/>
            </a:pPr>
            <a:r>
              <a:rPr lang="en-CA" altLang="en-US" sz="2000"/>
              <a:t>1. Students will be able to identify </a:t>
            </a:r>
            <a:br>
              <a:rPr lang="en-CA" altLang="en-US" sz="2000"/>
            </a:br>
            <a:r>
              <a:rPr lang="en-CA" altLang="en-US" sz="2000"/>
              <a:t>specific daily activities that </a:t>
            </a:r>
            <a:br>
              <a:rPr lang="en-CA" altLang="en-US" sz="2000"/>
            </a:br>
            <a:r>
              <a:rPr lang="en-CA" altLang="en-US" sz="2000"/>
              <a:t>spread germs; </a:t>
            </a:r>
          </a:p>
          <a:p>
            <a:pPr marL="914400" lvl="1" indent="-457200" eaLnBrk="1" hangingPunct="1">
              <a:spcAft>
                <a:spcPts val="600"/>
              </a:spcAft>
              <a:buFontTx/>
              <a:buNone/>
            </a:pPr>
            <a:r>
              <a:rPr lang="en-CA" altLang="en-US" sz="2000"/>
              <a:t>2. Students will know that epidemics occur by the spreading of germs from person to person; </a:t>
            </a:r>
          </a:p>
        </p:txBody>
      </p:sp>
      <p:pic>
        <p:nvPicPr>
          <p:cNvPr id="71685" name="Picture 4" descr="guide">
            <a:extLst>
              <a:ext uri="{FF2B5EF4-FFF2-40B4-BE49-F238E27FC236}">
                <a16:creationId xmlns:a16="http://schemas.microsoft.com/office/drawing/2014/main" id="{999CE288-D475-2C43-AED1-D2DA77079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838200"/>
            <a:ext cx="253682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6" name="Picture 5" descr="04_colour_cough-right">
            <a:extLst>
              <a:ext uri="{FF2B5EF4-FFF2-40B4-BE49-F238E27FC236}">
                <a16:creationId xmlns:a16="http://schemas.microsoft.com/office/drawing/2014/main" id="{F9C1B418-98A9-0A48-91B0-2E11EA4F8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535363"/>
            <a:ext cx="2655888" cy="27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7" name="Picture 6" descr="03_colour_cough-wrong">
            <a:extLst>
              <a:ext uri="{FF2B5EF4-FFF2-40B4-BE49-F238E27FC236}">
                <a16:creationId xmlns:a16="http://schemas.microsoft.com/office/drawing/2014/main" id="{678B0AD8-68C8-C642-8904-0EC2A4CCD9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84250"/>
            <a:ext cx="2227263"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a:extLst>
              <a:ext uri="{FF2B5EF4-FFF2-40B4-BE49-F238E27FC236}">
                <a16:creationId xmlns:a16="http://schemas.microsoft.com/office/drawing/2014/main" id="{9253015A-A9E4-664F-9AD8-61855A601FE6}"/>
              </a:ext>
            </a:extLst>
          </p:cNvPr>
          <p:cNvSpPr txBox="1">
            <a:spLocks noChangeArrowheads="1"/>
          </p:cNvSpPr>
          <p:nvPr/>
        </p:nvSpPr>
        <p:spPr bwMode="auto">
          <a:xfrm>
            <a:off x="609600" y="3429000"/>
            <a:ext cx="6019800" cy="2667000"/>
          </a:xfrm>
          <a:prstGeom prst="rect">
            <a:avLst/>
          </a:prstGeom>
          <a:noFill/>
          <a:ln w="9525">
            <a:noFill/>
            <a:miter lim="800000"/>
            <a:headEnd/>
            <a:tailEnd/>
          </a:ln>
          <a:effectLst/>
        </p:spPr>
        <p:txBody>
          <a:bodyPr/>
          <a:lstStyle/>
          <a:p>
            <a:pPr marL="914400" lvl="1" indent="-457200">
              <a:spcBef>
                <a:spcPct val="20000"/>
              </a:spcBef>
              <a:spcAft>
                <a:spcPts val="600"/>
              </a:spcAft>
              <a:defRPr/>
            </a:pPr>
            <a:r>
              <a:rPr lang="en-CA" sz="2000" kern="0" dirty="0">
                <a:solidFill>
                  <a:srgbClr val="000000"/>
                </a:solidFill>
                <a:latin typeface="+mn-lt"/>
                <a:cs typeface="+mn-cs"/>
              </a:rPr>
              <a:t>3. Students will be aware of the importance of proper hand washing for the prevention and spread of disease;</a:t>
            </a:r>
          </a:p>
          <a:p>
            <a:pPr marL="914400" lvl="1" indent="-457200">
              <a:spcBef>
                <a:spcPct val="20000"/>
              </a:spcBef>
              <a:spcAft>
                <a:spcPts val="600"/>
              </a:spcAft>
              <a:defRPr/>
            </a:pPr>
            <a:r>
              <a:rPr lang="en-CA" sz="2000" kern="0" dirty="0">
                <a:solidFill>
                  <a:srgbClr val="000000"/>
                </a:solidFill>
                <a:latin typeface="+mn-lt"/>
                <a:cs typeface="+mn-cs"/>
              </a:rPr>
              <a:t>4. Students will be aware of specific disease prevention techniques; and </a:t>
            </a:r>
          </a:p>
          <a:p>
            <a:pPr marL="914400" lvl="1" indent="-457200">
              <a:spcBef>
                <a:spcPct val="20000"/>
              </a:spcBef>
              <a:spcAft>
                <a:spcPts val="600"/>
              </a:spcAft>
              <a:defRPr/>
            </a:pPr>
            <a:r>
              <a:rPr lang="en-CA" sz="2000" kern="0" dirty="0">
                <a:solidFill>
                  <a:srgbClr val="000000"/>
                </a:solidFill>
                <a:latin typeface="+mn-lt"/>
                <a:cs typeface="+mn-cs"/>
              </a:rPr>
              <a:t>5. Students will know possible transmission routes for germs.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4">
            <a:extLst>
              <a:ext uri="{FF2B5EF4-FFF2-40B4-BE49-F238E27FC236}">
                <a16:creationId xmlns:a16="http://schemas.microsoft.com/office/drawing/2014/main" id="{D16A30FB-59EA-D64E-A617-7273F49B90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445" t="14728" r="25417" b="3618"/>
          <a:stretch>
            <a:fillRect/>
          </a:stretch>
        </p:blipFill>
        <p:spPr bwMode="auto">
          <a:xfrm>
            <a:off x="0" y="-60325"/>
            <a:ext cx="9144000" cy="691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a:extLst>
              <a:ext uri="{FF2B5EF4-FFF2-40B4-BE49-F238E27FC236}">
                <a16:creationId xmlns:a16="http://schemas.microsoft.com/office/drawing/2014/main" id="{158AD716-2EC3-AE48-AE2D-F78E78E0497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3" y="-58738"/>
            <a:ext cx="8875713"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Box 4">
            <a:extLst>
              <a:ext uri="{FF2B5EF4-FFF2-40B4-BE49-F238E27FC236}">
                <a16:creationId xmlns:a16="http://schemas.microsoft.com/office/drawing/2014/main" id="{6E7AA582-1D57-7A4D-8B07-190EE2EA487C}"/>
              </a:ext>
            </a:extLst>
          </p:cNvPr>
          <p:cNvSpPr txBox="1">
            <a:spLocks noChangeArrowheads="1"/>
          </p:cNvSpPr>
          <p:nvPr/>
        </p:nvSpPr>
        <p:spPr bwMode="auto">
          <a:xfrm>
            <a:off x="6443663" y="4292600"/>
            <a:ext cx="2439987"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CA" altLang="en-US" sz="2000"/>
              <a:t>0.3 people / sq mile</a:t>
            </a:r>
          </a:p>
          <a:p>
            <a:r>
              <a:rPr lang="en-CA" altLang="en-US" sz="2000"/>
              <a:t>226,480 square miles</a:t>
            </a:r>
            <a:endParaRPr lang="en-CA" altLang="en-US" sz="2000" baseline="30000"/>
          </a:p>
          <a:p>
            <a:endParaRPr lang="en-CA" altLang="en-US" sz="2000" baseline="30000"/>
          </a:p>
        </p:txBody>
      </p:sp>
      <p:sp>
        <p:nvSpPr>
          <p:cNvPr id="48132" name="TextBox 5">
            <a:extLst>
              <a:ext uri="{FF2B5EF4-FFF2-40B4-BE49-F238E27FC236}">
                <a16:creationId xmlns:a16="http://schemas.microsoft.com/office/drawing/2014/main" id="{CA43456B-AFF9-E84D-835D-10B9E683F019}"/>
              </a:ext>
            </a:extLst>
          </p:cNvPr>
          <p:cNvSpPr txBox="1">
            <a:spLocks noChangeArrowheads="1"/>
          </p:cNvSpPr>
          <p:nvPr/>
        </p:nvSpPr>
        <p:spPr bwMode="auto">
          <a:xfrm>
            <a:off x="5802313" y="3484563"/>
            <a:ext cx="34496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CA" altLang="en-US" sz="2400"/>
              <a:t>Northern Saskatchewan</a:t>
            </a:r>
          </a:p>
          <a:p>
            <a:pPr algn="ctr"/>
            <a:r>
              <a:rPr lang="en-CA" altLang="en-US" sz="2400"/>
              <a:t>2011 population = 39,000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4" descr="GA_home_720.jpg">
            <a:extLst>
              <a:ext uri="{FF2B5EF4-FFF2-40B4-BE49-F238E27FC236}">
                <a16:creationId xmlns:a16="http://schemas.microsoft.com/office/drawing/2014/main" id="{39628980-793E-3E4A-AF84-C22815D848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4" descr="GA_game1.jpg">
            <a:extLst>
              <a:ext uri="{FF2B5EF4-FFF2-40B4-BE49-F238E27FC236}">
                <a16:creationId xmlns:a16="http://schemas.microsoft.com/office/drawing/2014/main" id="{08191A78-04A8-9E4F-B102-041A95BC479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3" descr="GA_steph.jpg">
            <a:extLst>
              <a:ext uri="{FF2B5EF4-FFF2-40B4-BE49-F238E27FC236}">
                <a16:creationId xmlns:a16="http://schemas.microsoft.com/office/drawing/2014/main" id="{F0189797-F126-F74C-8A00-DBC3B41B3DF8}"/>
              </a:ext>
            </a:extLst>
          </p:cNvPr>
          <p:cNvPicPr>
            <a:picLocks noChangeAspect="1"/>
          </p:cNvPicPr>
          <p:nvPr/>
        </p:nvPicPr>
        <p:blipFill>
          <a:blip r:embed="rId2">
            <a:extLst>
              <a:ext uri="{28A0092B-C50C-407E-A947-70E740481C1C}">
                <a14:useLocalDpi xmlns:a14="http://schemas.microsoft.com/office/drawing/2010/main" val="0"/>
              </a:ext>
            </a:extLst>
          </a:blip>
          <a:srcRect l="6889" t="1312" r="4921"/>
          <a:stretch>
            <a:fillRect/>
          </a:stretch>
        </p:blipFill>
        <p:spPr bwMode="auto">
          <a:xfrm>
            <a:off x="0" y="0"/>
            <a:ext cx="46307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7" descr="GA_hands.jpg">
            <a:extLst>
              <a:ext uri="{FF2B5EF4-FFF2-40B4-BE49-F238E27FC236}">
                <a16:creationId xmlns:a16="http://schemas.microsoft.com/office/drawing/2014/main" id="{462AC968-48CE-FF4E-9C26-39C27E1CDC8C}"/>
              </a:ext>
            </a:extLst>
          </p:cNvPr>
          <p:cNvPicPr>
            <a:picLocks noChangeAspect="1"/>
          </p:cNvPicPr>
          <p:nvPr/>
        </p:nvPicPr>
        <p:blipFill>
          <a:blip r:embed="rId3">
            <a:extLst>
              <a:ext uri="{28A0092B-C50C-407E-A947-70E740481C1C}">
                <a14:useLocalDpi xmlns:a14="http://schemas.microsoft.com/office/drawing/2010/main" val="0"/>
              </a:ext>
            </a:extLst>
          </a:blip>
          <a:srcRect l="6889" t="1312" r="4921"/>
          <a:stretch>
            <a:fillRect/>
          </a:stretch>
        </p:blipFill>
        <p:spPr bwMode="auto">
          <a:xfrm>
            <a:off x="4572000" y="0"/>
            <a:ext cx="46307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Picture 5" descr="GA_swab.jpg">
            <a:extLst>
              <a:ext uri="{FF2B5EF4-FFF2-40B4-BE49-F238E27FC236}">
                <a16:creationId xmlns:a16="http://schemas.microsoft.com/office/drawing/2014/main" id="{CED88D1B-C0E4-FF40-91D8-9CABBE6FFBF4}"/>
              </a:ext>
            </a:extLst>
          </p:cNvPr>
          <p:cNvPicPr>
            <a:picLocks noChangeAspect="1"/>
          </p:cNvPicPr>
          <p:nvPr/>
        </p:nvPicPr>
        <p:blipFill>
          <a:blip r:embed="rId4">
            <a:extLst>
              <a:ext uri="{28A0092B-C50C-407E-A947-70E740481C1C}">
                <a14:useLocalDpi xmlns:a14="http://schemas.microsoft.com/office/drawing/2010/main" val="0"/>
              </a:ext>
            </a:extLst>
          </a:blip>
          <a:srcRect l="6889" t="1312" r="4921"/>
          <a:stretch>
            <a:fillRect/>
          </a:stretch>
        </p:blipFill>
        <p:spPr bwMode="auto">
          <a:xfrm>
            <a:off x="4572000" y="3505200"/>
            <a:ext cx="46307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Picture 6" descr="GA_sandbox.jpg">
            <a:extLst>
              <a:ext uri="{FF2B5EF4-FFF2-40B4-BE49-F238E27FC236}">
                <a16:creationId xmlns:a16="http://schemas.microsoft.com/office/drawing/2014/main" id="{AAFA79B5-6A1C-AB4E-8BBF-178711C9BF86}"/>
              </a:ext>
            </a:extLst>
          </p:cNvPr>
          <p:cNvPicPr>
            <a:picLocks noChangeAspect="1"/>
          </p:cNvPicPr>
          <p:nvPr/>
        </p:nvPicPr>
        <p:blipFill>
          <a:blip r:embed="rId5">
            <a:extLst>
              <a:ext uri="{28A0092B-C50C-407E-A947-70E740481C1C}">
                <a14:useLocalDpi xmlns:a14="http://schemas.microsoft.com/office/drawing/2010/main" val="0"/>
              </a:ext>
            </a:extLst>
          </a:blip>
          <a:srcRect l="6889" t="1312" r="4921"/>
          <a:stretch>
            <a:fillRect/>
          </a:stretch>
        </p:blipFill>
        <p:spPr bwMode="auto">
          <a:xfrm>
            <a:off x="0" y="3505200"/>
            <a:ext cx="46307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a:extLst>
              <a:ext uri="{FF2B5EF4-FFF2-40B4-BE49-F238E27FC236}">
                <a16:creationId xmlns:a16="http://schemas.microsoft.com/office/drawing/2014/main" id="{6A71FBE3-A222-7C4C-9D62-7B6B144E3E59}"/>
              </a:ext>
            </a:extLst>
          </p:cNvPr>
          <p:cNvPicPr>
            <a:picLocks noChangeAspect="1" noChangeArrowheads="1"/>
          </p:cNvPicPr>
          <p:nvPr/>
        </p:nvPicPr>
        <p:blipFill>
          <a:blip r:embed="rId6"/>
          <a:srcRect l="2299"/>
          <a:stretch>
            <a:fillRect/>
          </a:stretch>
        </p:blipFill>
        <p:spPr bwMode="auto">
          <a:xfrm>
            <a:off x="3352800" y="2819400"/>
            <a:ext cx="2295525" cy="2046288"/>
          </a:xfrm>
          <a:prstGeom prst="rect">
            <a:avLst/>
          </a:prstGeom>
          <a:noFill/>
          <a:ln w="9525">
            <a:noFill/>
            <a:miter lim="800000"/>
            <a:headEnd/>
            <a:tailEnd/>
          </a:ln>
          <a:effectLst>
            <a:outerShdw blurRad="50800" dist="38100" dir="2700000">
              <a:srgbClr val="000000">
                <a:alpha val="43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CD438A26-687D-9A4F-8724-EE38E7103426}"/>
              </a:ext>
            </a:extLst>
          </p:cNvPr>
          <p:cNvSpPr/>
          <p:nvPr/>
        </p:nvSpPr>
        <p:spPr>
          <a:xfrm>
            <a:off x="381000" y="1752600"/>
            <a:ext cx="8382000" cy="4648200"/>
          </a:xfrm>
          <a:prstGeom prst="roundRect">
            <a:avLst>
              <a:gd name="adj" fmla="val 9649"/>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solidFill>
                <a:srgbClr val="000000"/>
              </a:solidFill>
            </a:endParaRPr>
          </a:p>
        </p:txBody>
      </p:sp>
      <p:sp>
        <p:nvSpPr>
          <p:cNvPr id="76803" name="Title 1">
            <a:extLst>
              <a:ext uri="{FF2B5EF4-FFF2-40B4-BE49-F238E27FC236}">
                <a16:creationId xmlns:a16="http://schemas.microsoft.com/office/drawing/2014/main" id="{1C23A667-AA06-6E44-AE3E-780697B8D155}"/>
              </a:ext>
            </a:extLst>
          </p:cNvPr>
          <p:cNvSpPr>
            <a:spLocks noGrp="1"/>
          </p:cNvSpPr>
          <p:nvPr>
            <p:ph type="title"/>
          </p:nvPr>
        </p:nvSpPr>
        <p:spPr>
          <a:xfrm>
            <a:off x="0" y="274638"/>
            <a:ext cx="9144000" cy="1143000"/>
          </a:xfrm>
        </p:spPr>
        <p:txBody>
          <a:bodyPr/>
          <a:lstStyle/>
          <a:p>
            <a:pPr eaLnBrk="1" hangingPunct="1"/>
            <a:r>
              <a:rPr lang="en-CA" altLang="en-US" sz="2800" b="1">
                <a:solidFill>
                  <a:schemeClr val="tx1"/>
                </a:solidFill>
              </a:rPr>
              <a:t>Using Surveillance to Monitor </a:t>
            </a:r>
            <a:br>
              <a:rPr lang="en-CA" altLang="en-US" sz="2800" b="1">
                <a:solidFill>
                  <a:schemeClr val="tx1"/>
                </a:solidFill>
              </a:rPr>
            </a:br>
            <a:r>
              <a:rPr lang="en-CA" altLang="en-US" sz="2800" b="1">
                <a:solidFill>
                  <a:schemeClr val="tx1"/>
                </a:solidFill>
              </a:rPr>
              <a:t>Possible Effectiveness: </a:t>
            </a:r>
            <a:br>
              <a:rPr lang="en-CA" altLang="en-US" sz="2800" b="1">
                <a:solidFill>
                  <a:schemeClr val="tx1"/>
                </a:solidFill>
              </a:rPr>
            </a:br>
            <a:r>
              <a:rPr lang="en-CA" altLang="en-US" sz="2800" b="1">
                <a:solidFill>
                  <a:schemeClr val="tx1"/>
                </a:solidFill>
              </a:rPr>
              <a:t>Rates of MRSA Infections</a:t>
            </a:r>
            <a:endParaRPr lang="en-US" altLang="en-US" sz="2800"/>
          </a:p>
        </p:txBody>
      </p:sp>
      <p:pic>
        <p:nvPicPr>
          <p:cNvPr id="76804" name="Picture 4" descr="NARP_begins.png">
            <a:extLst>
              <a:ext uri="{FF2B5EF4-FFF2-40B4-BE49-F238E27FC236}">
                <a16:creationId xmlns:a16="http://schemas.microsoft.com/office/drawing/2014/main" id="{6836E644-0AD5-5C46-8764-6EC337581C4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4200" y="1800225"/>
            <a:ext cx="7975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32FB1946-73E6-BB40-B435-4CACBCACD381}"/>
              </a:ext>
            </a:extLst>
          </p:cNvPr>
          <p:cNvSpPr/>
          <p:nvPr/>
        </p:nvSpPr>
        <p:spPr>
          <a:xfrm>
            <a:off x="2667000" y="3962400"/>
            <a:ext cx="6248400" cy="2667000"/>
          </a:xfrm>
          <a:prstGeom prst="roundRect">
            <a:avLst>
              <a:gd name="adj" fmla="val 9649"/>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solidFill>
                <a:srgbClr val="000000"/>
              </a:solidFill>
            </a:endParaRPr>
          </a:p>
        </p:txBody>
      </p:sp>
      <p:sp>
        <p:nvSpPr>
          <p:cNvPr id="8" name="Rounded Rectangle 7">
            <a:extLst>
              <a:ext uri="{FF2B5EF4-FFF2-40B4-BE49-F238E27FC236}">
                <a16:creationId xmlns:a16="http://schemas.microsoft.com/office/drawing/2014/main" id="{70E00691-37C4-384A-825B-F66286240921}"/>
              </a:ext>
            </a:extLst>
          </p:cNvPr>
          <p:cNvSpPr/>
          <p:nvPr/>
        </p:nvSpPr>
        <p:spPr>
          <a:xfrm>
            <a:off x="2667000" y="914400"/>
            <a:ext cx="6248400" cy="2895600"/>
          </a:xfrm>
          <a:prstGeom prst="roundRect">
            <a:avLst>
              <a:gd name="adj" fmla="val 9649"/>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solidFill>
                <a:srgbClr val="000000"/>
              </a:solidFill>
            </a:endParaRPr>
          </a:p>
        </p:txBody>
      </p:sp>
      <p:sp>
        <p:nvSpPr>
          <p:cNvPr id="77828" name="Rectangle 7">
            <a:extLst>
              <a:ext uri="{FF2B5EF4-FFF2-40B4-BE49-F238E27FC236}">
                <a16:creationId xmlns:a16="http://schemas.microsoft.com/office/drawing/2014/main" id="{088FD2A3-D788-B747-82DA-E2AA4EEABA92}"/>
              </a:ext>
            </a:extLst>
          </p:cNvPr>
          <p:cNvSpPr>
            <a:spLocks noGrp="1" noChangeArrowheads="1"/>
          </p:cNvSpPr>
          <p:nvPr>
            <p:ph type="title"/>
          </p:nvPr>
        </p:nvSpPr>
        <p:spPr>
          <a:xfrm>
            <a:off x="395288" y="0"/>
            <a:ext cx="8229600" cy="990600"/>
          </a:xfrm>
        </p:spPr>
        <p:txBody>
          <a:bodyPr/>
          <a:lstStyle/>
          <a:p>
            <a:pPr eaLnBrk="1" hangingPunct="1"/>
            <a:r>
              <a:rPr lang="en-CA" altLang="en-US" sz="2800" b="1"/>
              <a:t>Age Distribution of MRSA Infections</a:t>
            </a:r>
          </a:p>
        </p:txBody>
      </p:sp>
      <p:sp>
        <p:nvSpPr>
          <p:cNvPr id="77829" name="Title 1">
            <a:extLst>
              <a:ext uri="{FF2B5EF4-FFF2-40B4-BE49-F238E27FC236}">
                <a16:creationId xmlns:a16="http://schemas.microsoft.com/office/drawing/2014/main" id="{CAC8DC1F-9BF5-A24F-9896-9726621CAEDB}"/>
              </a:ext>
            </a:extLst>
          </p:cNvPr>
          <p:cNvSpPr>
            <a:spLocks noGrp="1"/>
          </p:cNvSpPr>
          <p:nvPr>
            <p:ph type="body" idx="4294967295"/>
          </p:nvPr>
        </p:nvSpPr>
        <p:spPr>
          <a:xfrm>
            <a:off x="381000" y="1955800"/>
            <a:ext cx="2319338" cy="4929188"/>
          </a:xfrm>
        </p:spPr>
        <p:txBody>
          <a:bodyPr/>
          <a:lstStyle/>
          <a:p>
            <a:pPr eaLnBrk="1" hangingPunct="1">
              <a:lnSpc>
                <a:spcPct val="80000"/>
              </a:lnSpc>
              <a:buFontTx/>
              <a:buNone/>
            </a:pPr>
            <a:r>
              <a:rPr lang="en-US" altLang="en-US" sz="2000" b="1"/>
              <a:t>Intervention</a:t>
            </a:r>
            <a:br>
              <a:rPr lang="en-US" altLang="en-US" sz="2000" b="1"/>
            </a:br>
            <a:r>
              <a:rPr lang="en-US" altLang="en-US" sz="2000" b="1"/>
              <a:t>communities</a:t>
            </a:r>
          </a:p>
          <a:p>
            <a:pPr eaLnBrk="1" hangingPunct="1">
              <a:lnSpc>
                <a:spcPct val="80000"/>
              </a:lnSpc>
              <a:buFontTx/>
              <a:buNone/>
            </a:pPr>
            <a:endParaRPr lang="en-US" altLang="en-US" sz="2000" b="1"/>
          </a:p>
          <a:p>
            <a:pPr eaLnBrk="1" hangingPunct="1">
              <a:lnSpc>
                <a:spcPct val="80000"/>
              </a:lnSpc>
              <a:buFontTx/>
              <a:buNone/>
            </a:pPr>
            <a:endParaRPr lang="en-US" altLang="en-US" sz="1600" b="1"/>
          </a:p>
          <a:p>
            <a:pPr eaLnBrk="1" hangingPunct="1">
              <a:lnSpc>
                <a:spcPct val="80000"/>
              </a:lnSpc>
              <a:buFontTx/>
              <a:buNone/>
            </a:pPr>
            <a:endParaRPr lang="en-US" altLang="en-US" sz="1600" b="1"/>
          </a:p>
          <a:p>
            <a:pPr eaLnBrk="1" hangingPunct="1">
              <a:lnSpc>
                <a:spcPct val="80000"/>
              </a:lnSpc>
              <a:buFontTx/>
              <a:buNone/>
            </a:pPr>
            <a:endParaRPr lang="en-US" altLang="en-US" sz="1600" b="1"/>
          </a:p>
          <a:p>
            <a:pPr eaLnBrk="1" hangingPunct="1">
              <a:lnSpc>
                <a:spcPct val="80000"/>
              </a:lnSpc>
              <a:buFontTx/>
              <a:buNone/>
            </a:pPr>
            <a:endParaRPr lang="en-US" altLang="en-US" sz="1600" b="1"/>
          </a:p>
          <a:p>
            <a:pPr eaLnBrk="1" hangingPunct="1">
              <a:lnSpc>
                <a:spcPct val="80000"/>
              </a:lnSpc>
              <a:buFontTx/>
              <a:buNone/>
            </a:pPr>
            <a:endParaRPr lang="en-US" altLang="en-US" sz="1600" b="1"/>
          </a:p>
          <a:p>
            <a:pPr eaLnBrk="1" hangingPunct="1">
              <a:lnSpc>
                <a:spcPct val="80000"/>
              </a:lnSpc>
              <a:buFontTx/>
              <a:buNone/>
            </a:pPr>
            <a:endParaRPr lang="en-US" altLang="en-US" sz="1600" b="1"/>
          </a:p>
          <a:p>
            <a:pPr eaLnBrk="1" hangingPunct="1">
              <a:lnSpc>
                <a:spcPct val="80000"/>
              </a:lnSpc>
              <a:buFontTx/>
              <a:buNone/>
            </a:pPr>
            <a:endParaRPr lang="en-US" altLang="en-US" sz="1600" b="1"/>
          </a:p>
          <a:p>
            <a:pPr eaLnBrk="1" hangingPunct="1">
              <a:lnSpc>
                <a:spcPct val="80000"/>
              </a:lnSpc>
              <a:buFontTx/>
              <a:buNone/>
            </a:pPr>
            <a:r>
              <a:rPr lang="en-US" altLang="en-US" sz="2000" b="1"/>
              <a:t>Other* northern communities</a:t>
            </a:r>
            <a:r>
              <a:rPr lang="en-US" altLang="en-US" sz="1600" b="1"/>
              <a:t> </a:t>
            </a:r>
            <a:br>
              <a:rPr lang="en-US" altLang="en-US" sz="1600"/>
            </a:br>
            <a:endParaRPr lang="en-US" altLang="en-US" sz="1600"/>
          </a:p>
          <a:p>
            <a:pPr eaLnBrk="1" hangingPunct="1">
              <a:lnSpc>
                <a:spcPct val="80000"/>
              </a:lnSpc>
              <a:buFontTx/>
              <a:buNone/>
            </a:pPr>
            <a:r>
              <a:rPr lang="en-US" altLang="en-US" sz="1600"/>
              <a:t>*Had some spill</a:t>
            </a:r>
          </a:p>
          <a:p>
            <a:pPr eaLnBrk="1" hangingPunct="1">
              <a:lnSpc>
                <a:spcPct val="80000"/>
              </a:lnSpc>
              <a:buFontTx/>
              <a:buNone/>
            </a:pPr>
            <a:r>
              <a:rPr lang="en-US" altLang="en-US" sz="1600"/>
              <a:t>over intervention</a:t>
            </a:r>
          </a:p>
          <a:p>
            <a:pPr eaLnBrk="1" hangingPunct="1">
              <a:lnSpc>
                <a:spcPct val="80000"/>
              </a:lnSpc>
              <a:buFontTx/>
              <a:buNone/>
            </a:pPr>
            <a:r>
              <a:rPr lang="en-US" altLang="en-US" sz="1600"/>
              <a:t>including Germs</a:t>
            </a:r>
          </a:p>
          <a:p>
            <a:pPr eaLnBrk="1" hangingPunct="1">
              <a:lnSpc>
                <a:spcPct val="80000"/>
              </a:lnSpc>
              <a:buFontTx/>
              <a:buNone/>
            </a:pPr>
            <a:r>
              <a:rPr lang="en-US" altLang="en-US" sz="1600"/>
              <a:t>Away in 2008</a:t>
            </a:r>
          </a:p>
        </p:txBody>
      </p:sp>
      <p:pic>
        <p:nvPicPr>
          <p:cNvPr id="77830" name="Picture 9" descr="intervention_communities_g.png">
            <a:extLst>
              <a:ext uri="{FF2B5EF4-FFF2-40B4-BE49-F238E27FC236}">
                <a16:creationId xmlns:a16="http://schemas.microsoft.com/office/drawing/2014/main" id="{A1285603-2B6B-744E-8D2B-ABBC1183B8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838200"/>
            <a:ext cx="6192838"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1" name="Picture 10" descr="other_norther_communities.png">
            <a:extLst>
              <a:ext uri="{FF2B5EF4-FFF2-40B4-BE49-F238E27FC236}">
                <a16:creationId xmlns:a16="http://schemas.microsoft.com/office/drawing/2014/main" id="{6CCE42D1-382F-514D-A3A8-AF1C1D2A10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038600"/>
            <a:ext cx="6248400"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9A837CD7-D6AF-2D4D-B831-DFF6A3C46093}"/>
              </a:ext>
            </a:extLst>
          </p:cNvPr>
          <p:cNvSpPr/>
          <p:nvPr/>
        </p:nvSpPr>
        <p:spPr>
          <a:xfrm>
            <a:off x="457200" y="914400"/>
            <a:ext cx="8229600" cy="5638800"/>
          </a:xfrm>
          <a:prstGeom prst="roundRect">
            <a:avLst>
              <a:gd name="adj" fmla="val 9649"/>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solidFill>
                <a:srgbClr val="000000"/>
              </a:solidFill>
            </a:endParaRPr>
          </a:p>
        </p:txBody>
      </p:sp>
      <p:sp>
        <p:nvSpPr>
          <p:cNvPr id="78851" name="Rectangle 2">
            <a:extLst>
              <a:ext uri="{FF2B5EF4-FFF2-40B4-BE49-F238E27FC236}">
                <a16:creationId xmlns:a16="http://schemas.microsoft.com/office/drawing/2014/main" id="{89631F4B-1DB4-834C-A2DD-9D373C10ED3A}"/>
              </a:ext>
            </a:extLst>
          </p:cNvPr>
          <p:cNvSpPr>
            <a:spLocks noGrp="1" noChangeArrowheads="1"/>
          </p:cNvSpPr>
          <p:nvPr>
            <p:ph type="title"/>
          </p:nvPr>
        </p:nvSpPr>
        <p:spPr>
          <a:xfrm>
            <a:off x="611188" y="0"/>
            <a:ext cx="7772400" cy="914400"/>
          </a:xfrm>
        </p:spPr>
        <p:txBody>
          <a:bodyPr/>
          <a:lstStyle/>
          <a:p>
            <a:pPr eaLnBrk="1" hangingPunct="1"/>
            <a:r>
              <a:rPr lang="en-US" altLang="en-US" b="1">
                <a:solidFill>
                  <a:schemeClr val="tx1"/>
                </a:solidFill>
              </a:rPr>
              <a:t>Team</a:t>
            </a:r>
          </a:p>
        </p:txBody>
      </p:sp>
      <p:sp>
        <p:nvSpPr>
          <p:cNvPr id="78852" name="Rectangle 3">
            <a:extLst>
              <a:ext uri="{FF2B5EF4-FFF2-40B4-BE49-F238E27FC236}">
                <a16:creationId xmlns:a16="http://schemas.microsoft.com/office/drawing/2014/main" id="{D1CA2851-6C34-4447-9668-2FF4F6B34990}"/>
              </a:ext>
            </a:extLst>
          </p:cNvPr>
          <p:cNvSpPr>
            <a:spLocks noGrp="1" noChangeArrowheads="1"/>
          </p:cNvSpPr>
          <p:nvPr>
            <p:ph type="body" sz="half" idx="1"/>
          </p:nvPr>
        </p:nvSpPr>
        <p:spPr>
          <a:xfrm>
            <a:off x="762000" y="1066800"/>
            <a:ext cx="2427288" cy="5486400"/>
          </a:xfrm>
        </p:spPr>
        <p:txBody>
          <a:bodyPr/>
          <a:lstStyle/>
          <a:p>
            <a:pPr eaLnBrk="1" hangingPunct="1">
              <a:lnSpc>
                <a:spcPct val="80000"/>
              </a:lnSpc>
              <a:buFontTx/>
              <a:buNone/>
            </a:pPr>
            <a:r>
              <a:rPr lang="en-US" altLang="en-US" sz="2000"/>
              <a:t>Dr. M. Mulvey</a:t>
            </a:r>
          </a:p>
          <a:p>
            <a:pPr eaLnBrk="1" hangingPunct="1">
              <a:lnSpc>
                <a:spcPct val="80000"/>
              </a:lnSpc>
              <a:buFontTx/>
              <a:buNone/>
            </a:pPr>
            <a:r>
              <a:rPr lang="en-US" altLang="en-US" sz="2000"/>
              <a:t>Dr. G. Horsman</a:t>
            </a:r>
          </a:p>
          <a:p>
            <a:pPr eaLnBrk="1" hangingPunct="1">
              <a:lnSpc>
                <a:spcPct val="80000"/>
              </a:lnSpc>
              <a:buFontTx/>
              <a:buNone/>
            </a:pPr>
            <a:r>
              <a:rPr lang="en-US" altLang="en-US" sz="2000"/>
              <a:t>Dr. J. Irvine</a:t>
            </a:r>
          </a:p>
          <a:p>
            <a:pPr eaLnBrk="1" hangingPunct="1">
              <a:lnSpc>
                <a:spcPct val="80000"/>
              </a:lnSpc>
              <a:buFontTx/>
              <a:buNone/>
            </a:pPr>
            <a:r>
              <a:rPr lang="en-US" altLang="en-US" sz="2000"/>
              <a:t>Ryan McDonald</a:t>
            </a:r>
          </a:p>
          <a:p>
            <a:pPr eaLnBrk="1" hangingPunct="1">
              <a:lnSpc>
                <a:spcPct val="80000"/>
              </a:lnSpc>
              <a:buFontTx/>
              <a:buNone/>
            </a:pPr>
            <a:r>
              <a:rPr lang="en-US" altLang="en-US" sz="2000"/>
              <a:t>Dr. P. Levett</a:t>
            </a:r>
          </a:p>
          <a:p>
            <a:pPr eaLnBrk="1" hangingPunct="1">
              <a:lnSpc>
                <a:spcPct val="80000"/>
              </a:lnSpc>
              <a:buFontTx/>
              <a:buNone/>
            </a:pPr>
            <a:r>
              <a:rPr lang="en-US" altLang="en-US" sz="2000"/>
              <a:t>Dr. M. Khan</a:t>
            </a:r>
          </a:p>
          <a:p>
            <a:pPr eaLnBrk="1" hangingPunct="1">
              <a:lnSpc>
                <a:spcPct val="80000"/>
              </a:lnSpc>
              <a:buFontTx/>
              <a:buNone/>
            </a:pPr>
            <a:r>
              <a:rPr lang="en-US" altLang="en-US" sz="2000"/>
              <a:t>Dr. M. Nsungu</a:t>
            </a:r>
          </a:p>
          <a:p>
            <a:pPr eaLnBrk="1" hangingPunct="1">
              <a:lnSpc>
                <a:spcPct val="80000"/>
              </a:lnSpc>
              <a:buFontTx/>
              <a:buNone/>
            </a:pPr>
            <a:r>
              <a:rPr lang="en-US" altLang="en-US" sz="2000"/>
              <a:t>Sharon Kimbley</a:t>
            </a:r>
          </a:p>
          <a:p>
            <a:pPr eaLnBrk="1" hangingPunct="1">
              <a:lnSpc>
                <a:spcPct val="80000"/>
              </a:lnSpc>
              <a:buFontTx/>
              <a:buNone/>
            </a:pPr>
            <a:r>
              <a:rPr lang="en-US" altLang="en-US" sz="2000"/>
              <a:t>Shirley Paton</a:t>
            </a:r>
          </a:p>
          <a:p>
            <a:pPr eaLnBrk="1" hangingPunct="1">
              <a:lnSpc>
                <a:spcPct val="80000"/>
              </a:lnSpc>
              <a:buFontTx/>
              <a:buNone/>
            </a:pPr>
            <a:r>
              <a:rPr lang="en-US" altLang="en-US" sz="2000"/>
              <a:t>Dr. J. Embil</a:t>
            </a:r>
          </a:p>
          <a:p>
            <a:pPr eaLnBrk="1" hangingPunct="1">
              <a:lnSpc>
                <a:spcPct val="80000"/>
              </a:lnSpc>
              <a:buFontTx/>
              <a:buNone/>
            </a:pPr>
            <a:r>
              <a:rPr lang="en-US" altLang="en-US" sz="2000"/>
              <a:t>Ruth Bear</a:t>
            </a:r>
          </a:p>
          <a:p>
            <a:pPr eaLnBrk="1" hangingPunct="1">
              <a:lnSpc>
                <a:spcPct val="80000"/>
              </a:lnSpc>
              <a:buFontTx/>
              <a:buNone/>
            </a:pPr>
            <a:r>
              <a:rPr lang="en-US" altLang="en-US" sz="2000"/>
              <a:t>Zachary Whitecap</a:t>
            </a:r>
          </a:p>
          <a:p>
            <a:pPr eaLnBrk="1" hangingPunct="1">
              <a:lnSpc>
                <a:spcPct val="80000"/>
              </a:lnSpc>
              <a:buFontTx/>
              <a:buNone/>
            </a:pPr>
            <a:r>
              <a:rPr lang="en-US" altLang="en-US" sz="2000"/>
              <a:t>Brian Quinn</a:t>
            </a:r>
          </a:p>
          <a:p>
            <a:pPr eaLnBrk="1" hangingPunct="1">
              <a:lnSpc>
                <a:spcPct val="80000"/>
              </a:lnSpc>
              <a:buFontTx/>
              <a:buNone/>
            </a:pPr>
            <a:r>
              <a:rPr lang="en-US" altLang="en-US" sz="2000"/>
              <a:t>Rose Dussion </a:t>
            </a:r>
          </a:p>
          <a:p>
            <a:pPr eaLnBrk="1" hangingPunct="1">
              <a:lnSpc>
                <a:spcPct val="80000"/>
              </a:lnSpc>
              <a:buFontTx/>
              <a:buNone/>
            </a:pPr>
            <a:r>
              <a:rPr lang="en-US" altLang="en-US" sz="2000"/>
              <a:t>Matilda McKay</a:t>
            </a:r>
          </a:p>
          <a:p>
            <a:pPr eaLnBrk="1" hangingPunct="1">
              <a:lnSpc>
                <a:spcPct val="80000"/>
              </a:lnSpc>
              <a:buFontTx/>
              <a:buNone/>
            </a:pPr>
            <a:r>
              <a:rPr lang="en-US" altLang="en-US" sz="2000"/>
              <a:t>Donna Stockdale</a:t>
            </a:r>
          </a:p>
          <a:p>
            <a:pPr eaLnBrk="1" hangingPunct="1">
              <a:lnSpc>
                <a:spcPct val="80000"/>
              </a:lnSpc>
              <a:buFontTx/>
              <a:buNone/>
            </a:pPr>
            <a:r>
              <a:rPr lang="en-US" altLang="en-US" sz="2000"/>
              <a:t>Shirley Woods</a:t>
            </a:r>
          </a:p>
          <a:p>
            <a:pPr eaLnBrk="1" hangingPunct="1">
              <a:lnSpc>
                <a:spcPct val="80000"/>
              </a:lnSpc>
              <a:buFontTx/>
              <a:buNone/>
            </a:pPr>
            <a:r>
              <a:rPr lang="en-US" altLang="en-US" sz="2000"/>
              <a:t>Dr. B. Cholin</a:t>
            </a:r>
          </a:p>
          <a:p>
            <a:pPr eaLnBrk="1" hangingPunct="1">
              <a:lnSpc>
                <a:spcPct val="80000"/>
              </a:lnSpc>
              <a:buFontTx/>
              <a:buNone/>
            </a:pPr>
            <a:endParaRPr lang="en-US" altLang="en-US" sz="2000"/>
          </a:p>
          <a:p>
            <a:pPr eaLnBrk="1" hangingPunct="1">
              <a:lnSpc>
                <a:spcPct val="80000"/>
              </a:lnSpc>
              <a:buFontTx/>
              <a:buNone/>
            </a:pPr>
            <a:endParaRPr lang="en-US" altLang="en-US" sz="2000"/>
          </a:p>
          <a:p>
            <a:pPr eaLnBrk="1" hangingPunct="1">
              <a:lnSpc>
                <a:spcPct val="80000"/>
              </a:lnSpc>
              <a:buFontTx/>
              <a:buNone/>
            </a:pPr>
            <a:endParaRPr lang="en-US" altLang="en-US" sz="2000"/>
          </a:p>
        </p:txBody>
      </p:sp>
      <p:sp>
        <p:nvSpPr>
          <p:cNvPr id="78853" name="Rectangle 4">
            <a:extLst>
              <a:ext uri="{FF2B5EF4-FFF2-40B4-BE49-F238E27FC236}">
                <a16:creationId xmlns:a16="http://schemas.microsoft.com/office/drawing/2014/main" id="{0D0819D4-071F-0E41-8C2C-1281CE59F202}"/>
              </a:ext>
            </a:extLst>
          </p:cNvPr>
          <p:cNvSpPr>
            <a:spLocks noGrp="1" noChangeArrowheads="1"/>
          </p:cNvSpPr>
          <p:nvPr>
            <p:ph type="body" sz="half" idx="2"/>
          </p:nvPr>
        </p:nvSpPr>
        <p:spPr>
          <a:xfrm>
            <a:off x="3265488" y="1066800"/>
            <a:ext cx="2743200" cy="5395913"/>
          </a:xfrm>
        </p:spPr>
        <p:txBody>
          <a:bodyPr/>
          <a:lstStyle/>
          <a:p>
            <a:pPr eaLnBrk="1" hangingPunct="1">
              <a:lnSpc>
                <a:spcPct val="80000"/>
              </a:lnSpc>
              <a:buFontTx/>
              <a:buNone/>
            </a:pPr>
            <a:r>
              <a:rPr lang="en-US" altLang="en-US" sz="2000"/>
              <a:t>Pat Malmgren</a:t>
            </a:r>
          </a:p>
          <a:p>
            <a:pPr eaLnBrk="1" hangingPunct="1">
              <a:lnSpc>
                <a:spcPct val="80000"/>
              </a:lnSpc>
              <a:buFontTx/>
              <a:buNone/>
            </a:pPr>
            <a:r>
              <a:rPr lang="en-US" altLang="en-US" sz="2000"/>
              <a:t>Jill Johnson</a:t>
            </a:r>
          </a:p>
          <a:p>
            <a:pPr eaLnBrk="1" hangingPunct="1">
              <a:lnSpc>
                <a:spcPct val="80000"/>
              </a:lnSpc>
              <a:buFontTx/>
              <a:buNone/>
            </a:pPr>
            <a:r>
              <a:rPr lang="en-US" altLang="en-US" sz="2000"/>
              <a:t>Brenda Beckman</a:t>
            </a:r>
          </a:p>
          <a:p>
            <a:pPr eaLnBrk="1" hangingPunct="1">
              <a:lnSpc>
                <a:spcPct val="80000"/>
              </a:lnSpc>
              <a:buFontTx/>
              <a:buNone/>
            </a:pPr>
            <a:r>
              <a:rPr lang="en-US" altLang="en-US" sz="2000"/>
              <a:t>Amanda Graessli</a:t>
            </a:r>
          </a:p>
          <a:p>
            <a:pPr eaLnBrk="1" hangingPunct="1">
              <a:lnSpc>
                <a:spcPct val="80000"/>
              </a:lnSpc>
              <a:buFontTx/>
              <a:buNone/>
            </a:pPr>
            <a:r>
              <a:rPr lang="en-US" altLang="en-US" sz="2000"/>
              <a:t>Barb Brooke</a:t>
            </a:r>
          </a:p>
          <a:p>
            <a:pPr eaLnBrk="1" hangingPunct="1">
              <a:lnSpc>
                <a:spcPct val="80000"/>
              </a:lnSpc>
              <a:buClr>
                <a:schemeClr val="accent2"/>
              </a:buClr>
              <a:buFontTx/>
              <a:buNone/>
            </a:pPr>
            <a:r>
              <a:rPr lang="en-US" altLang="en-US" sz="2000">
                <a:ea typeface="ＭＳ Ｐゴシック" panose="020B0600070205080204" pitchFamily="34" charset="-128"/>
              </a:rPr>
              <a:t>Kirsten Leach</a:t>
            </a:r>
          </a:p>
          <a:p>
            <a:pPr eaLnBrk="1" hangingPunct="1">
              <a:lnSpc>
                <a:spcPct val="80000"/>
              </a:lnSpc>
              <a:buClr>
                <a:schemeClr val="accent2"/>
              </a:buClr>
              <a:buFontTx/>
              <a:buNone/>
            </a:pPr>
            <a:r>
              <a:rPr lang="en-US" altLang="en-US" sz="2000">
                <a:ea typeface="ＭＳ Ｐゴシック" panose="020B0600070205080204" pitchFamily="34" charset="-128"/>
              </a:rPr>
              <a:t>Georgina Quinney </a:t>
            </a:r>
          </a:p>
          <a:p>
            <a:pPr eaLnBrk="1" hangingPunct="1">
              <a:lnSpc>
                <a:spcPct val="80000"/>
              </a:lnSpc>
              <a:buClr>
                <a:schemeClr val="accent2"/>
              </a:buClr>
              <a:buFontTx/>
              <a:buNone/>
            </a:pPr>
            <a:r>
              <a:rPr lang="en-US" altLang="en-US" sz="2000">
                <a:ea typeface="ＭＳ Ｐゴシック" panose="020B0600070205080204" pitchFamily="34" charset="-128"/>
              </a:rPr>
              <a:t>Brian Szklarczuk</a:t>
            </a:r>
          </a:p>
          <a:p>
            <a:pPr eaLnBrk="1" hangingPunct="1">
              <a:lnSpc>
                <a:spcPct val="80000"/>
              </a:lnSpc>
              <a:buClr>
                <a:schemeClr val="accent2"/>
              </a:buClr>
              <a:buFontTx/>
              <a:buNone/>
            </a:pPr>
            <a:r>
              <a:rPr lang="en-US" altLang="en-US" sz="2000">
                <a:ea typeface="ＭＳ Ｐゴシック" panose="020B0600070205080204" pitchFamily="34" charset="-128"/>
              </a:rPr>
              <a:t>Annel Bear </a:t>
            </a:r>
          </a:p>
          <a:p>
            <a:pPr eaLnBrk="1" hangingPunct="1">
              <a:lnSpc>
                <a:spcPct val="80000"/>
              </a:lnSpc>
              <a:buClr>
                <a:schemeClr val="accent2"/>
              </a:buClr>
              <a:buFontTx/>
              <a:buNone/>
            </a:pPr>
            <a:r>
              <a:rPr lang="en-US" altLang="en-US" sz="2000">
                <a:ea typeface="ＭＳ Ｐゴシック" panose="020B0600070205080204" pitchFamily="34" charset="-128"/>
              </a:rPr>
              <a:t>Evelyn Nagle</a:t>
            </a:r>
          </a:p>
          <a:p>
            <a:pPr eaLnBrk="1" hangingPunct="1">
              <a:lnSpc>
                <a:spcPct val="80000"/>
              </a:lnSpc>
              <a:buClr>
                <a:schemeClr val="accent2"/>
              </a:buClr>
              <a:buFontTx/>
              <a:buNone/>
            </a:pPr>
            <a:r>
              <a:rPr lang="en-US" altLang="en-US" sz="2000">
                <a:ea typeface="ＭＳ Ｐゴシック" panose="020B0600070205080204" pitchFamily="34" charset="-128"/>
              </a:rPr>
              <a:t>Christine Schachtel</a:t>
            </a:r>
          </a:p>
          <a:p>
            <a:pPr eaLnBrk="1" hangingPunct="1">
              <a:lnSpc>
                <a:spcPct val="80000"/>
              </a:lnSpc>
              <a:buClr>
                <a:schemeClr val="accent2"/>
              </a:buClr>
              <a:buFontTx/>
              <a:buNone/>
            </a:pPr>
            <a:r>
              <a:rPr lang="en-US" altLang="en-US" sz="2000">
                <a:ea typeface="ＭＳ Ｐゴシック" panose="020B0600070205080204" pitchFamily="34" charset="-128"/>
              </a:rPr>
              <a:t>Christina Schwickrath</a:t>
            </a:r>
          </a:p>
          <a:p>
            <a:pPr eaLnBrk="1" hangingPunct="1">
              <a:lnSpc>
                <a:spcPct val="80000"/>
              </a:lnSpc>
              <a:buClr>
                <a:schemeClr val="accent2"/>
              </a:buClr>
              <a:buFontTx/>
              <a:buNone/>
            </a:pPr>
            <a:r>
              <a:rPr lang="en-US" altLang="en-US" sz="2000">
                <a:ea typeface="ＭＳ Ｐゴシック" panose="020B0600070205080204" pitchFamily="34" charset="-128"/>
              </a:rPr>
              <a:t>Arlene Obarianyk</a:t>
            </a:r>
          </a:p>
          <a:p>
            <a:pPr eaLnBrk="1" hangingPunct="1">
              <a:lnSpc>
                <a:spcPct val="80000"/>
              </a:lnSpc>
              <a:buClr>
                <a:schemeClr val="accent2"/>
              </a:buClr>
              <a:buFontTx/>
              <a:buNone/>
            </a:pPr>
            <a:r>
              <a:rPr lang="en-US" altLang="en-US" sz="2000">
                <a:ea typeface="ＭＳ Ｐゴシック" panose="020B0600070205080204" pitchFamily="34" charset="-128"/>
              </a:rPr>
              <a:t>Toni Hansen</a:t>
            </a:r>
          </a:p>
          <a:p>
            <a:pPr eaLnBrk="1" hangingPunct="1">
              <a:lnSpc>
                <a:spcPct val="80000"/>
              </a:lnSpc>
              <a:buClr>
                <a:schemeClr val="accent2"/>
              </a:buClr>
              <a:buFontTx/>
              <a:buNone/>
            </a:pPr>
            <a:r>
              <a:rPr lang="en-US" altLang="en-US" sz="2000">
                <a:ea typeface="ＭＳ Ｐゴシック" panose="020B0600070205080204" pitchFamily="34" charset="-128"/>
              </a:rPr>
              <a:t>George Golding</a:t>
            </a:r>
          </a:p>
          <a:p>
            <a:pPr eaLnBrk="1" hangingPunct="1">
              <a:lnSpc>
                <a:spcPct val="80000"/>
              </a:lnSpc>
              <a:buClr>
                <a:schemeClr val="accent2"/>
              </a:buClr>
              <a:buFontTx/>
              <a:buNone/>
            </a:pPr>
            <a:r>
              <a:rPr lang="en-US" altLang="en-US" sz="2000">
                <a:ea typeface="ＭＳ Ｐゴシック" panose="020B0600070205080204" pitchFamily="34" charset="-128"/>
              </a:rPr>
              <a:t>Christine Siemens</a:t>
            </a:r>
          </a:p>
          <a:p>
            <a:pPr eaLnBrk="1" hangingPunct="1">
              <a:lnSpc>
                <a:spcPct val="80000"/>
              </a:lnSpc>
              <a:buClr>
                <a:schemeClr val="accent2"/>
              </a:buClr>
              <a:buFontTx/>
              <a:buNone/>
            </a:pPr>
            <a:r>
              <a:rPr lang="en-US" altLang="en-US" sz="2000"/>
              <a:t>Steve Silcox</a:t>
            </a:r>
            <a:endParaRPr lang="en-US" altLang="en-US" sz="2000">
              <a:ea typeface="ＭＳ Ｐゴシック" panose="020B0600070205080204" pitchFamily="34" charset="-128"/>
            </a:endParaRPr>
          </a:p>
          <a:p>
            <a:pPr eaLnBrk="1" hangingPunct="1">
              <a:lnSpc>
                <a:spcPct val="80000"/>
              </a:lnSpc>
              <a:buClr>
                <a:schemeClr val="accent2"/>
              </a:buClr>
              <a:buFontTx/>
              <a:buNone/>
            </a:pPr>
            <a:endParaRPr lang="en-US" altLang="en-US" sz="2000"/>
          </a:p>
          <a:p>
            <a:pPr eaLnBrk="1" hangingPunct="1">
              <a:lnSpc>
                <a:spcPct val="80000"/>
              </a:lnSpc>
              <a:buFontTx/>
              <a:buNone/>
            </a:pPr>
            <a:endParaRPr lang="en-US" altLang="en-US" sz="2000"/>
          </a:p>
          <a:p>
            <a:pPr eaLnBrk="1" hangingPunct="1">
              <a:lnSpc>
                <a:spcPct val="80000"/>
              </a:lnSpc>
              <a:buFontTx/>
              <a:buNone/>
            </a:pPr>
            <a:endParaRPr lang="en-US" altLang="en-US" sz="2000"/>
          </a:p>
          <a:p>
            <a:pPr eaLnBrk="1" hangingPunct="1">
              <a:lnSpc>
                <a:spcPct val="80000"/>
              </a:lnSpc>
              <a:buFontTx/>
              <a:buNone/>
            </a:pPr>
            <a:endParaRPr lang="en-US" altLang="en-US" sz="2000"/>
          </a:p>
          <a:p>
            <a:pPr eaLnBrk="1" hangingPunct="1">
              <a:lnSpc>
                <a:spcPct val="80000"/>
              </a:lnSpc>
              <a:buFontTx/>
              <a:buNone/>
            </a:pPr>
            <a:endParaRPr lang="en-US" altLang="en-US" sz="2000"/>
          </a:p>
        </p:txBody>
      </p:sp>
      <p:sp>
        <p:nvSpPr>
          <p:cNvPr id="78854" name="Text Box 5">
            <a:extLst>
              <a:ext uri="{FF2B5EF4-FFF2-40B4-BE49-F238E27FC236}">
                <a16:creationId xmlns:a16="http://schemas.microsoft.com/office/drawing/2014/main" id="{920746A9-E0A9-9649-ABCA-E80034F9FDA7}"/>
              </a:ext>
            </a:extLst>
          </p:cNvPr>
          <p:cNvSpPr txBox="1">
            <a:spLocks noChangeArrowheads="1"/>
          </p:cNvSpPr>
          <p:nvPr/>
        </p:nvSpPr>
        <p:spPr bwMode="auto">
          <a:xfrm>
            <a:off x="5562600" y="1219200"/>
            <a:ext cx="30781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20000"/>
              </a:spcBef>
            </a:pPr>
            <a:r>
              <a:rPr lang="en-US" altLang="en-US" sz="2800">
                <a:solidFill>
                  <a:srgbClr val="000000"/>
                </a:solidFill>
                <a:latin typeface="Arial" panose="020B0604020202020204" pitchFamily="34" charset="0"/>
                <a:ea typeface="ＭＳ Ｐゴシック" panose="020B0600070205080204" pitchFamily="34" charset="-128"/>
              </a:rPr>
              <a:t>And many more…</a:t>
            </a:r>
          </a:p>
        </p:txBody>
      </p:sp>
      <p:sp>
        <p:nvSpPr>
          <p:cNvPr id="78855" name="Rectangle 6">
            <a:extLst>
              <a:ext uri="{FF2B5EF4-FFF2-40B4-BE49-F238E27FC236}">
                <a16:creationId xmlns:a16="http://schemas.microsoft.com/office/drawing/2014/main" id="{9DE585F6-44ED-DE4D-AB1F-C01A70598CF8}"/>
              </a:ext>
            </a:extLst>
          </p:cNvPr>
          <p:cNvSpPr>
            <a:spLocks noChangeArrowheads="1"/>
          </p:cNvSpPr>
          <p:nvPr/>
        </p:nvSpPr>
        <p:spPr bwMode="auto">
          <a:xfrm>
            <a:off x="5638800" y="990600"/>
            <a:ext cx="381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80000"/>
              </a:lnSpc>
              <a:spcBef>
                <a:spcPct val="20000"/>
              </a:spcBef>
              <a:buClr>
                <a:srgbClr val="333399"/>
              </a:buClr>
            </a:pPr>
            <a:endParaRPr lang="en-US" altLang="en-US" sz="2000">
              <a:solidFill>
                <a:srgbClr val="000000"/>
              </a:solidFill>
              <a:latin typeface="Arial" panose="020B0604020202020204" pitchFamily="34" charset="0"/>
              <a:ea typeface="ＭＳ Ｐゴシック" panose="020B0600070205080204" pitchFamily="34" charset="-128"/>
            </a:endParaRPr>
          </a:p>
          <a:p>
            <a:pPr>
              <a:lnSpc>
                <a:spcPct val="80000"/>
              </a:lnSpc>
              <a:spcBef>
                <a:spcPct val="20000"/>
              </a:spcBef>
              <a:buClr>
                <a:srgbClr val="333399"/>
              </a:buClr>
            </a:pPr>
            <a:endParaRPr lang="en-US" altLang="en-US" sz="2000">
              <a:solidFill>
                <a:srgbClr val="000000"/>
              </a:solidFill>
              <a:latin typeface="Arial" panose="020B0604020202020204" pitchFamily="34" charset="0"/>
              <a:ea typeface="ＭＳ Ｐゴシック" panose="020B0600070205080204" pitchFamily="34" charset="-128"/>
            </a:endParaRPr>
          </a:p>
          <a:p>
            <a:pPr>
              <a:lnSpc>
                <a:spcPct val="80000"/>
              </a:lnSpc>
              <a:spcBef>
                <a:spcPct val="20000"/>
              </a:spcBef>
              <a:buClr>
                <a:srgbClr val="333399"/>
              </a:buClr>
            </a:pPr>
            <a:endParaRPr lang="en-US" altLang="en-US" sz="2000">
              <a:solidFill>
                <a:srgbClr val="000000"/>
              </a:solidFill>
              <a:latin typeface="Arial" panose="020B0604020202020204" pitchFamily="34" charset="0"/>
              <a:ea typeface="ＭＳ Ｐゴシック" panose="020B0600070205080204" pitchFamily="34" charset="-128"/>
            </a:endParaRPr>
          </a:p>
        </p:txBody>
      </p:sp>
      <p:pic>
        <p:nvPicPr>
          <p:cNvPr id="78856" name="Picture 7" descr="Germcrusher-lrg">
            <a:extLst>
              <a:ext uri="{FF2B5EF4-FFF2-40B4-BE49-F238E27FC236}">
                <a16:creationId xmlns:a16="http://schemas.microsoft.com/office/drawing/2014/main" id="{1934E929-F245-F140-B950-B7E03077DD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884363"/>
            <a:ext cx="4233863" cy="497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48B6C8AE-05AA-0E47-8C08-86570C728099}"/>
              </a:ext>
            </a:extLst>
          </p:cNvPr>
          <p:cNvSpPr>
            <a:spLocks noGrp="1"/>
          </p:cNvSpPr>
          <p:nvPr>
            <p:ph type="title"/>
          </p:nvPr>
        </p:nvSpPr>
        <p:spPr>
          <a:xfrm>
            <a:off x="457200" y="-100013"/>
            <a:ext cx="8229600" cy="1143001"/>
          </a:xfrm>
        </p:spPr>
        <p:txBody>
          <a:bodyPr/>
          <a:lstStyle/>
          <a:p>
            <a:pPr eaLnBrk="1" hangingPunct="1"/>
            <a:r>
              <a:rPr lang="en-CA" altLang="en-US"/>
              <a:t>References</a:t>
            </a:r>
          </a:p>
        </p:txBody>
      </p:sp>
      <p:sp>
        <p:nvSpPr>
          <p:cNvPr id="3" name="Content Placeholder 2">
            <a:extLst>
              <a:ext uri="{FF2B5EF4-FFF2-40B4-BE49-F238E27FC236}">
                <a16:creationId xmlns:a16="http://schemas.microsoft.com/office/drawing/2014/main" id="{EFBB140B-C14C-A548-B07C-853C4A48F5CC}"/>
              </a:ext>
            </a:extLst>
          </p:cNvPr>
          <p:cNvSpPr>
            <a:spLocks noGrp="1"/>
          </p:cNvSpPr>
          <p:nvPr>
            <p:ph idx="1"/>
          </p:nvPr>
        </p:nvSpPr>
        <p:spPr>
          <a:xfrm>
            <a:off x="457200" y="1196975"/>
            <a:ext cx="8229600" cy="5400675"/>
          </a:xfrm>
          <a:solidFill>
            <a:schemeClr val="bg1"/>
          </a:solidFill>
        </p:spPr>
        <p:txBody>
          <a:bodyPr/>
          <a:lstStyle/>
          <a:p>
            <a:pPr eaLnBrk="1" hangingPunct="1">
              <a:defRPr/>
            </a:pPr>
            <a:r>
              <a:rPr lang="en-CA" sz="2400" i="1" dirty="0"/>
              <a:t>BMC Public Health</a:t>
            </a:r>
            <a:r>
              <a:rPr lang="en-CA" sz="2400" dirty="0"/>
              <a:t> 2012, </a:t>
            </a:r>
            <a:r>
              <a:rPr lang="en-CA" sz="2400" b="1" dirty="0"/>
              <a:t>12</a:t>
            </a:r>
            <a:r>
              <a:rPr lang="en-CA" sz="2400" dirty="0"/>
              <a:t>:15</a:t>
            </a:r>
            <a:r>
              <a:rPr lang="en-CA" dirty="0"/>
              <a:t> </a:t>
            </a:r>
          </a:p>
          <a:p>
            <a:pPr eaLnBrk="1" hangingPunct="1">
              <a:defRPr/>
            </a:pPr>
            <a:endParaRPr lang="en-CA" dirty="0"/>
          </a:p>
          <a:p>
            <a:pPr marL="0" indent="0" eaLnBrk="1" hangingPunct="1">
              <a:buFontTx/>
              <a:buNone/>
              <a:defRPr/>
            </a:pPr>
            <a:endParaRPr lang="en-CA" dirty="0"/>
          </a:p>
          <a:p>
            <a:pPr eaLnBrk="1" hangingPunct="1">
              <a:defRPr/>
            </a:pPr>
            <a:endParaRPr lang="en-CA" dirty="0"/>
          </a:p>
          <a:p>
            <a:pPr eaLnBrk="1" hangingPunct="1">
              <a:defRPr/>
            </a:pPr>
            <a:endParaRPr lang="en-CA" sz="2400" dirty="0"/>
          </a:p>
          <a:p>
            <a:pPr eaLnBrk="1" hangingPunct="1">
              <a:defRPr/>
            </a:pPr>
            <a:r>
              <a:rPr lang="en-CA" sz="2400" dirty="0"/>
              <a:t>http://www.cps.ca/en/documents/position/community-associated-MRSA-in-Indigenous-communities</a:t>
            </a:r>
          </a:p>
          <a:p>
            <a:pPr eaLnBrk="1" hangingPunct="1">
              <a:defRPr/>
            </a:pPr>
            <a:endParaRPr lang="en-CA" dirty="0"/>
          </a:p>
        </p:txBody>
      </p:sp>
      <p:pic>
        <p:nvPicPr>
          <p:cNvPr id="79876" name="Picture 2">
            <a:extLst>
              <a:ext uri="{FF2B5EF4-FFF2-40B4-BE49-F238E27FC236}">
                <a16:creationId xmlns:a16="http://schemas.microsoft.com/office/drawing/2014/main" id="{D1E0CAA1-5977-F044-86EB-7019BB9AC5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658" t="58459" r="29935" b="12070"/>
          <a:stretch>
            <a:fillRect/>
          </a:stretch>
        </p:blipFill>
        <p:spPr bwMode="auto">
          <a:xfrm>
            <a:off x="1116013" y="1700213"/>
            <a:ext cx="5826125"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3">
            <a:extLst>
              <a:ext uri="{FF2B5EF4-FFF2-40B4-BE49-F238E27FC236}">
                <a16:creationId xmlns:a16="http://schemas.microsoft.com/office/drawing/2014/main" id="{3C9ABC18-9118-5D40-A9CD-CF0525F391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239" t="20268" r="1778" b="27713"/>
          <a:stretch>
            <a:fillRect/>
          </a:stretch>
        </p:blipFill>
        <p:spPr bwMode="auto">
          <a:xfrm>
            <a:off x="1258888" y="4722813"/>
            <a:ext cx="6003925"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Content Placeholder 7">
            <a:extLst>
              <a:ext uri="{FF2B5EF4-FFF2-40B4-BE49-F238E27FC236}">
                <a16:creationId xmlns:a16="http://schemas.microsoft.com/office/drawing/2014/main" id="{1443D197-57D6-8145-8B4F-2E557BA0618A}"/>
              </a:ext>
            </a:extLst>
          </p:cNvPr>
          <p:cNvPicPr>
            <a:picLocks noChangeAspect="1"/>
          </p:cNvPicPr>
          <p:nvPr/>
        </p:nvPicPr>
        <p:blipFill>
          <a:blip r:embed="rId2">
            <a:extLst>
              <a:ext uri="{28A0092B-C50C-407E-A947-70E740481C1C}">
                <a14:useLocalDpi xmlns:a14="http://schemas.microsoft.com/office/drawing/2010/main" val="0"/>
              </a:ext>
            </a:extLst>
          </a:blip>
          <a:srcRect t="23686" b="17078"/>
          <a:stretch>
            <a:fillRect/>
          </a:stretch>
        </p:blipFill>
        <p:spPr bwMode="auto">
          <a:xfrm>
            <a:off x="250825" y="1125538"/>
            <a:ext cx="8066088" cy="608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3" name="Title 2">
            <a:extLst>
              <a:ext uri="{FF2B5EF4-FFF2-40B4-BE49-F238E27FC236}">
                <a16:creationId xmlns:a16="http://schemas.microsoft.com/office/drawing/2014/main" id="{5731FC2C-36A5-224F-ABD3-9FD0E807C4FF}"/>
              </a:ext>
            </a:extLst>
          </p:cNvPr>
          <p:cNvSpPr>
            <a:spLocks noGrp="1"/>
          </p:cNvSpPr>
          <p:nvPr>
            <p:ph type="title"/>
          </p:nvPr>
        </p:nvSpPr>
        <p:spPr>
          <a:xfrm>
            <a:off x="457200" y="188913"/>
            <a:ext cx="8578850" cy="1143000"/>
          </a:xfrm>
        </p:spPr>
        <p:txBody>
          <a:bodyPr rtlCol="0">
            <a:normAutofit fontScale="90000"/>
          </a:bodyPr>
          <a:lstStyle/>
          <a:p>
            <a:pPr fontAlgn="auto">
              <a:spcAft>
                <a:spcPts val="0"/>
              </a:spcAft>
              <a:defRPr/>
            </a:pPr>
            <a:r>
              <a:rPr lang="en-CA" dirty="0"/>
              <a:t>Population declaring Aboriginal identity, by Health Authority, 2006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4BE66-C992-BA41-AA33-F06060B60043}"/>
              </a:ext>
            </a:extLst>
          </p:cNvPr>
          <p:cNvSpPr>
            <a:spLocks noGrp="1"/>
          </p:cNvSpPr>
          <p:nvPr>
            <p:ph type="title"/>
          </p:nvPr>
        </p:nvSpPr>
        <p:spPr/>
        <p:txBody>
          <a:bodyPr rtlCol="0">
            <a:normAutofit fontScale="90000"/>
          </a:bodyPr>
          <a:lstStyle/>
          <a:p>
            <a:pPr fontAlgn="auto">
              <a:spcAft>
                <a:spcPts val="0"/>
              </a:spcAft>
              <a:defRPr/>
            </a:pPr>
            <a:r>
              <a:rPr lang="en-CA" dirty="0"/>
              <a:t>Water Systems for First Nations homes on reserve in Saskatchewan</a:t>
            </a:r>
          </a:p>
        </p:txBody>
      </p:sp>
      <p:sp>
        <p:nvSpPr>
          <p:cNvPr id="3" name="Content Placeholder 2">
            <a:extLst>
              <a:ext uri="{FF2B5EF4-FFF2-40B4-BE49-F238E27FC236}">
                <a16:creationId xmlns:a16="http://schemas.microsoft.com/office/drawing/2014/main" id="{5A483198-2D4B-844F-9101-5729378762A4}"/>
              </a:ext>
            </a:extLst>
          </p:cNvPr>
          <p:cNvSpPr>
            <a:spLocks noGrp="1"/>
          </p:cNvSpPr>
          <p:nvPr>
            <p:ph idx="1"/>
          </p:nvPr>
        </p:nvSpPr>
        <p:spPr>
          <a:xfrm>
            <a:off x="457200" y="1989138"/>
            <a:ext cx="8507413" cy="4608512"/>
          </a:xfrm>
        </p:spPr>
        <p:txBody>
          <a:bodyPr rtlCol="0">
            <a:normAutofit lnSpcReduction="10000"/>
          </a:bodyPr>
          <a:lstStyle/>
          <a:p>
            <a:pPr fontAlgn="auto">
              <a:spcAft>
                <a:spcPts val="0"/>
              </a:spcAft>
              <a:defRPr/>
            </a:pPr>
            <a:r>
              <a:rPr lang="en-CA" dirty="0"/>
              <a:t>74% of the homes (10,523) are piped</a:t>
            </a:r>
          </a:p>
          <a:p>
            <a:pPr fontAlgn="auto">
              <a:spcAft>
                <a:spcPts val="0"/>
              </a:spcAft>
              <a:defRPr/>
            </a:pPr>
            <a:r>
              <a:rPr lang="en-CA" dirty="0"/>
              <a:t>21% of the homes (3,028) are on truck delivery</a:t>
            </a:r>
          </a:p>
          <a:p>
            <a:pPr fontAlgn="auto">
              <a:spcAft>
                <a:spcPts val="0"/>
              </a:spcAft>
              <a:defRPr/>
            </a:pPr>
            <a:r>
              <a:rPr lang="en-CA" dirty="0"/>
              <a:t>5% of the homes (652) are serviced by individual wells</a:t>
            </a:r>
          </a:p>
          <a:p>
            <a:pPr fontAlgn="auto">
              <a:spcAft>
                <a:spcPts val="0"/>
              </a:spcAft>
              <a:defRPr/>
            </a:pPr>
            <a:r>
              <a:rPr lang="en-CA" dirty="0"/>
              <a:t>&lt;1% of the homes (45) were reported to have no water service.</a:t>
            </a:r>
          </a:p>
          <a:p>
            <a:pPr fontAlgn="auto">
              <a:spcAft>
                <a:spcPts val="0"/>
              </a:spcAft>
              <a:defRPr/>
            </a:pPr>
            <a:endParaRPr lang="en-CA" dirty="0"/>
          </a:p>
          <a:p>
            <a:pPr marL="0" indent="0" fontAlgn="auto">
              <a:spcAft>
                <a:spcPts val="0"/>
              </a:spcAft>
              <a:buFont typeface="Arial" panose="020B0604020202020204" pitchFamily="34" charset="0"/>
              <a:buNone/>
              <a:defRPr/>
            </a:pPr>
            <a:endParaRPr lang="en-CA" dirty="0"/>
          </a:p>
          <a:p>
            <a:pPr marL="0" indent="0" fontAlgn="auto">
              <a:spcAft>
                <a:spcPts val="0"/>
              </a:spcAft>
              <a:buFont typeface="Arial" panose="020B0604020202020204" pitchFamily="34" charset="0"/>
              <a:buNone/>
              <a:defRPr/>
            </a:pPr>
            <a:r>
              <a:rPr lang="en-CA" sz="1700" dirty="0"/>
              <a:t>Source: DINAC, National Assessment of FN Water and Wastewater Systems – April 2011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2">
            <a:extLst>
              <a:ext uri="{FF2B5EF4-FFF2-40B4-BE49-F238E27FC236}">
                <a16:creationId xmlns:a16="http://schemas.microsoft.com/office/drawing/2014/main" id="{DAE4047C-27E5-534C-8531-37767044DCDE}"/>
              </a:ext>
            </a:extLst>
          </p:cNvPr>
          <p:cNvSpPr>
            <a:spLocks noGrp="1"/>
          </p:cNvSpPr>
          <p:nvPr>
            <p:ph type="title"/>
          </p:nvPr>
        </p:nvSpPr>
        <p:spPr>
          <a:xfrm>
            <a:off x="1331913" y="274638"/>
            <a:ext cx="7354887" cy="1143000"/>
          </a:xfrm>
        </p:spPr>
        <p:txBody>
          <a:bodyPr/>
          <a:lstStyle/>
          <a:p>
            <a:r>
              <a:rPr lang="en-CA" altLang="en-US" sz="2800"/>
              <a:t>Selected infectious diseases reported, 5 year average estimated crude rates, Northern Saskatchewan 1999-2003 to 2005-2009</a:t>
            </a:r>
          </a:p>
        </p:txBody>
      </p:sp>
      <p:pic>
        <p:nvPicPr>
          <p:cNvPr id="51203" name="Content Placeholder 5">
            <a:extLst>
              <a:ext uri="{FF2B5EF4-FFF2-40B4-BE49-F238E27FC236}">
                <a16:creationId xmlns:a16="http://schemas.microsoft.com/office/drawing/2014/main" id="{DED23A98-A736-F246-BAAA-3915F94A04EE}"/>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1835150" y="1557338"/>
            <a:ext cx="6913563" cy="4824412"/>
          </a:xfrm>
        </p:spPr>
      </p:pic>
      <p:pic>
        <p:nvPicPr>
          <p:cNvPr id="51204" name="Picture 2">
            <a:extLst>
              <a:ext uri="{FF2B5EF4-FFF2-40B4-BE49-F238E27FC236}">
                <a16:creationId xmlns:a16="http://schemas.microsoft.com/office/drawing/2014/main" id="{C6F3F21F-C139-D842-AC45-4CA3783D77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115888"/>
            <a:ext cx="1695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mp00435_">
            <a:extLst>
              <a:ext uri="{FF2B5EF4-FFF2-40B4-BE49-F238E27FC236}">
                <a16:creationId xmlns:a16="http://schemas.microsoft.com/office/drawing/2014/main" id="{2FD2FC4B-95ED-C345-88D2-8974101027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539"/>
          <a:stretch>
            <a:fillRect/>
          </a:stretch>
        </p:blipFill>
        <p:spPr bwMode="auto">
          <a:xfrm>
            <a:off x="914400" y="762000"/>
            <a:ext cx="7772400" cy="537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Oval 3">
            <a:extLst>
              <a:ext uri="{FF2B5EF4-FFF2-40B4-BE49-F238E27FC236}">
                <a16:creationId xmlns:a16="http://schemas.microsoft.com/office/drawing/2014/main" id="{E735DD19-99D5-8141-9FAA-78A83D5D3EAE}"/>
              </a:ext>
            </a:extLst>
          </p:cNvPr>
          <p:cNvSpPr>
            <a:spLocks noChangeArrowheads="1"/>
          </p:cNvSpPr>
          <p:nvPr/>
        </p:nvSpPr>
        <p:spPr bwMode="auto">
          <a:xfrm>
            <a:off x="1447800" y="4724400"/>
            <a:ext cx="381000" cy="381000"/>
          </a:xfrm>
          <a:prstGeom prst="ellipse">
            <a:avLst/>
          </a:prstGeom>
          <a:solidFill>
            <a:srgbClr val="CC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solidFill>
                <a:srgbClr val="000000"/>
              </a:solidFill>
            </a:endParaRPr>
          </a:p>
        </p:txBody>
      </p:sp>
      <p:sp>
        <p:nvSpPr>
          <p:cNvPr id="52228" name="Text Box 4">
            <a:extLst>
              <a:ext uri="{FF2B5EF4-FFF2-40B4-BE49-F238E27FC236}">
                <a16:creationId xmlns:a16="http://schemas.microsoft.com/office/drawing/2014/main" id="{524D34E5-F408-DD43-A4DC-C5671FF0B14F}"/>
              </a:ext>
            </a:extLst>
          </p:cNvPr>
          <p:cNvSpPr txBox="1">
            <a:spLocks noChangeArrowheads="1"/>
          </p:cNvSpPr>
          <p:nvPr/>
        </p:nvSpPr>
        <p:spPr bwMode="auto">
          <a:xfrm>
            <a:off x="131763" y="4876800"/>
            <a:ext cx="154305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a:solidFill>
                  <a:srgbClr val="CC0000"/>
                </a:solidFill>
                <a:latin typeface="Times" pitchFamily="2" charset="0"/>
              </a:rPr>
              <a:t>Victoria and </a:t>
            </a:r>
          </a:p>
          <a:p>
            <a:r>
              <a:rPr lang="en-US" altLang="en-US">
                <a:solidFill>
                  <a:srgbClr val="CC0000"/>
                </a:solidFill>
                <a:latin typeface="Times" pitchFamily="2" charset="0"/>
              </a:rPr>
              <a:t>Vancouver </a:t>
            </a:r>
          </a:p>
          <a:p>
            <a:r>
              <a:rPr lang="en-US" altLang="en-US">
                <a:solidFill>
                  <a:srgbClr val="CC0000"/>
                </a:solidFill>
                <a:latin typeface="Times" pitchFamily="2" charset="0"/>
              </a:rPr>
              <a:t>(USA300)</a:t>
            </a:r>
          </a:p>
          <a:p>
            <a:r>
              <a:rPr lang="en-US" altLang="en-US">
                <a:solidFill>
                  <a:srgbClr val="CC0000"/>
                </a:solidFill>
                <a:latin typeface="Times" pitchFamily="2" charset="0"/>
              </a:rPr>
              <a:t>CMRSA10</a:t>
            </a:r>
          </a:p>
        </p:txBody>
      </p:sp>
      <p:sp>
        <p:nvSpPr>
          <p:cNvPr id="52229" name="Oval 5">
            <a:extLst>
              <a:ext uri="{FF2B5EF4-FFF2-40B4-BE49-F238E27FC236}">
                <a16:creationId xmlns:a16="http://schemas.microsoft.com/office/drawing/2014/main" id="{C73053DD-FACD-834E-BEE3-1A19AB63DB59}"/>
              </a:ext>
            </a:extLst>
          </p:cNvPr>
          <p:cNvSpPr>
            <a:spLocks noChangeArrowheads="1"/>
          </p:cNvSpPr>
          <p:nvPr/>
        </p:nvSpPr>
        <p:spPr bwMode="auto">
          <a:xfrm>
            <a:off x="2514600" y="4724400"/>
            <a:ext cx="381000" cy="381000"/>
          </a:xfrm>
          <a:prstGeom prst="ellipse">
            <a:avLst/>
          </a:prstGeom>
          <a:solidFill>
            <a:srgbClr val="CC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solidFill>
                <a:srgbClr val="000000"/>
              </a:solidFill>
            </a:endParaRPr>
          </a:p>
        </p:txBody>
      </p:sp>
      <p:sp>
        <p:nvSpPr>
          <p:cNvPr id="52230" name="Text Box 6">
            <a:extLst>
              <a:ext uri="{FF2B5EF4-FFF2-40B4-BE49-F238E27FC236}">
                <a16:creationId xmlns:a16="http://schemas.microsoft.com/office/drawing/2014/main" id="{E194B127-3489-C649-B413-46FD85072BA0}"/>
              </a:ext>
            </a:extLst>
          </p:cNvPr>
          <p:cNvSpPr txBox="1">
            <a:spLocks noChangeArrowheads="1"/>
          </p:cNvSpPr>
          <p:nvPr/>
        </p:nvSpPr>
        <p:spPr bwMode="auto">
          <a:xfrm>
            <a:off x="2006600" y="5257800"/>
            <a:ext cx="1354138"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a:solidFill>
                  <a:srgbClr val="CC0000"/>
                </a:solidFill>
                <a:latin typeface="Times" pitchFamily="2" charset="0"/>
              </a:rPr>
              <a:t>Calgary</a:t>
            </a:r>
          </a:p>
          <a:p>
            <a:r>
              <a:rPr lang="en-US" altLang="en-US">
                <a:solidFill>
                  <a:srgbClr val="CC0000"/>
                </a:solidFill>
                <a:latin typeface="Times" pitchFamily="2" charset="0"/>
              </a:rPr>
              <a:t>(USA 300)</a:t>
            </a:r>
          </a:p>
          <a:p>
            <a:r>
              <a:rPr lang="en-US" altLang="en-US">
                <a:solidFill>
                  <a:srgbClr val="CC0000"/>
                </a:solidFill>
                <a:latin typeface="Times" pitchFamily="2" charset="0"/>
              </a:rPr>
              <a:t>CMRSA10</a:t>
            </a:r>
          </a:p>
        </p:txBody>
      </p:sp>
      <p:sp>
        <p:nvSpPr>
          <p:cNvPr id="52231" name="Rectangle 7">
            <a:extLst>
              <a:ext uri="{FF2B5EF4-FFF2-40B4-BE49-F238E27FC236}">
                <a16:creationId xmlns:a16="http://schemas.microsoft.com/office/drawing/2014/main" id="{660AAFBC-EAAE-6243-B6A6-CF1DCD89398C}"/>
              </a:ext>
            </a:extLst>
          </p:cNvPr>
          <p:cNvSpPr>
            <a:spLocks noChangeArrowheads="1"/>
          </p:cNvSpPr>
          <p:nvPr/>
        </p:nvSpPr>
        <p:spPr bwMode="auto">
          <a:xfrm>
            <a:off x="214313" y="6340475"/>
            <a:ext cx="7239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400" b="1">
                <a:solidFill>
                  <a:srgbClr val="000000"/>
                </a:solidFill>
              </a:rPr>
              <a:t>Wylie and Nowicki. </a:t>
            </a:r>
            <a:r>
              <a:rPr lang="en-CA" altLang="en-US" sz="1400" b="1">
                <a:solidFill>
                  <a:srgbClr val="000000"/>
                </a:solidFill>
              </a:rPr>
              <a:t>JCM. 2005, 43:2830-6.; </a:t>
            </a:r>
            <a:r>
              <a:rPr lang="en-US" altLang="en-US" sz="1400" b="1">
                <a:solidFill>
                  <a:srgbClr val="000000"/>
                </a:solidFill>
              </a:rPr>
              <a:t>Mulvey </a:t>
            </a:r>
            <a:r>
              <a:rPr lang="en-US" altLang="en-US" sz="1400" b="1" i="1">
                <a:solidFill>
                  <a:srgbClr val="000000"/>
                </a:solidFill>
              </a:rPr>
              <a:t>et al.</a:t>
            </a:r>
            <a:r>
              <a:rPr lang="en-US" altLang="en-US" sz="1400" b="1">
                <a:solidFill>
                  <a:srgbClr val="000000"/>
                </a:solidFill>
              </a:rPr>
              <a:t> EID 2005, 11:844-850; </a:t>
            </a:r>
          </a:p>
          <a:p>
            <a:r>
              <a:rPr lang="en-US" altLang="en-US" sz="1400" b="1">
                <a:solidFill>
                  <a:srgbClr val="000000"/>
                </a:solidFill>
              </a:rPr>
              <a:t>Gilbert et al. CMAJ. 2006, 175:149-154.</a:t>
            </a:r>
          </a:p>
        </p:txBody>
      </p:sp>
      <p:sp>
        <p:nvSpPr>
          <p:cNvPr id="52232" name="Oval 8">
            <a:extLst>
              <a:ext uri="{FF2B5EF4-FFF2-40B4-BE49-F238E27FC236}">
                <a16:creationId xmlns:a16="http://schemas.microsoft.com/office/drawing/2014/main" id="{96F08E50-5F0F-7A42-90F7-0AA7E87384C5}"/>
              </a:ext>
            </a:extLst>
          </p:cNvPr>
          <p:cNvSpPr>
            <a:spLocks noChangeArrowheads="1"/>
          </p:cNvSpPr>
          <p:nvPr/>
        </p:nvSpPr>
        <p:spPr bwMode="auto">
          <a:xfrm>
            <a:off x="6096000" y="5562600"/>
            <a:ext cx="381000" cy="381000"/>
          </a:xfrm>
          <a:prstGeom prst="ellipse">
            <a:avLst/>
          </a:prstGeom>
          <a:solidFill>
            <a:srgbClr val="CC00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solidFill>
                <a:srgbClr val="000000"/>
              </a:solidFill>
            </a:endParaRPr>
          </a:p>
        </p:txBody>
      </p:sp>
      <p:sp>
        <p:nvSpPr>
          <p:cNvPr id="52233" name="Text Box 9">
            <a:extLst>
              <a:ext uri="{FF2B5EF4-FFF2-40B4-BE49-F238E27FC236}">
                <a16:creationId xmlns:a16="http://schemas.microsoft.com/office/drawing/2014/main" id="{522C121E-CB70-7E47-975A-6EEBFF315CFC}"/>
              </a:ext>
            </a:extLst>
          </p:cNvPr>
          <p:cNvSpPr txBox="1">
            <a:spLocks noChangeArrowheads="1"/>
          </p:cNvSpPr>
          <p:nvPr/>
        </p:nvSpPr>
        <p:spPr bwMode="auto">
          <a:xfrm>
            <a:off x="6553200" y="5334000"/>
            <a:ext cx="1354138"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a:solidFill>
                  <a:srgbClr val="CC0000"/>
                </a:solidFill>
                <a:latin typeface="Times" pitchFamily="2" charset="0"/>
              </a:rPr>
              <a:t>Toronto</a:t>
            </a:r>
          </a:p>
          <a:p>
            <a:r>
              <a:rPr lang="en-US" altLang="en-US">
                <a:solidFill>
                  <a:srgbClr val="CC0000"/>
                </a:solidFill>
                <a:latin typeface="Times" pitchFamily="2" charset="0"/>
              </a:rPr>
              <a:t>(USA 300)</a:t>
            </a:r>
          </a:p>
          <a:p>
            <a:r>
              <a:rPr lang="en-US" altLang="en-US">
                <a:solidFill>
                  <a:srgbClr val="CC0000"/>
                </a:solidFill>
                <a:latin typeface="Times" pitchFamily="2" charset="0"/>
              </a:rPr>
              <a:t>CMRSA10</a:t>
            </a:r>
          </a:p>
        </p:txBody>
      </p:sp>
      <p:sp>
        <p:nvSpPr>
          <p:cNvPr id="52234" name="Line 10">
            <a:extLst>
              <a:ext uri="{FF2B5EF4-FFF2-40B4-BE49-F238E27FC236}">
                <a16:creationId xmlns:a16="http://schemas.microsoft.com/office/drawing/2014/main" id="{ACF24676-31E8-6849-8C01-118165CD14C1}"/>
              </a:ext>
            </a:extLst>
          </p:cNvPr>
          <p:cNvSpPr>
            <a:spLocks noChangeShapeType="1"/>
          </p:cNvSpPr>
          <p:nvPr/>
        </p:nvSpPr>
        <p:spPr bwMode="auto">
          <a:xfrm flipV="1">
            <a:off x="4114800" y="4343400"/>
            <a:ext cx="0" cy="99060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35" name="Line 11">
            <a:extLst>
              <a:ext uri="{FF2B5EF4-FFF2-40B4-BE49-F238E27FC236}">
                <a16:creationId xmlns:a16="http://schemas.microsoft.com/office/drawing/2014/main" id="{05D85F06-5B65-0749-9EBF-64A229042365}"/>
              </a:ext>
            </a:extLst>
          </p:cNvPr>
          <p:cNvSpPr>
            <a:spLocks noChangeShapeType="1"/>
          </p:cNvSpPr>
          <p:nvPr/>
        </p:nvSpPr>
        <p:spPr bwMode="auto">
          <a:xfrm>
            <a:off x="4267200" y="4267200"/>
            <a:ext cx="838200" cy="30480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36" name="Line 12">
            <a:extLst>
              <a:ext uri="{FF2B5EF4-FFF2-40B4-BE49-F238E27FC236}">
                <a16:creationId xmlns:a16="http://schemas.microsoft.com/office/drawing/2014/main" id="{FD48A983-74F4-BC40-BA96-16F5F0AFB94F}"/>
              </a:ext>
            </a:extLst>
          </p:cNvPr>
          <p:cNvSpPr>
            <a:spLocks noChangeShapeType="1"/>
          </p:cNvSpPr>
          <p:nvPr/>
        </p:nvSpPr>
        <p:spPr bwMode="auto">
          <a:xfrm flipH="1" flipV="1">
            <a:off x="3360738" y="4138613"/>
            <a:ext cx="677862" cy="100012"/>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37" name="Text Box 13">
            <a:extLst>
              <a:ext uri="{FF2B5EF4-FFF2-40B4-BE49-F238E27FC236}">
                <a16:creationId xmlns:a16="http://schemas.microsoft.com/office/drawing/2014/main" id="{AAF0EDBD-809F-5749-94D6-A00D8B6124FF}"/>
              </a:ext>
            </a:extLst>
          </p:cNvPr>
          <p:cNvSpPr txBox="1">
            <a:spLocks noChangeArrowheads="1"/>
          </p:cNvSpPr>
          <p:nvPr/>
        </p:nvSpPr>
        <p:spPr bwMode="auto">
          <a:xfrm>
            <a:off x="3606800" y="5410200"/>
            <a:ext cx="1576388"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2400">
                <a:solidFill>
                  <a:srgbClr val="000000"/>
                </a:solidFill>
                <a:latin typeface="Times" pitchFamily="2" charset="0"/>
              </a:rPr>
              <a:t>USA 400</a:t>
            </a:r>
          </a:p>
          <a:p>
            <a:r>
              <a:rPr lang="en-US" altLang="en-US" sz="2400">
                <a:solidFill>
                  <a:srgbClr val="000000"/>
                </a:solidFill>
                <a:latin typeface="Times" pitchFamily="2" charset="0"/>
              </a:rPr>
              <a:t>CMRSA7</a:t>
            </a:r>
          </a:p>
        </p:txBody>
      </p:sp>
      <p:sp>
        <p:nvSpPr>
          <p:cNvPr id="52238" name="Rectangle 14">
            <a:extLst>
              <a:ext uri="{FF2B5EF4-FFF2-40B4-BE49-F238E27FC236}">
                <a16:creationId xmlns:a16="http://schemas.microsoft.com/office/drawing/2014/main" id="{F632DE51-FB56-8E4E-8EA0-1D2CC298C0F4}"/>
              </a:ext>
            </a:extLst>
          </p:cNvPr>
          <p:cNvSpPr>
            <a:spLocks noChangeArrowheads="1"/>
          </p:cNvSpPr>
          <p:nvPr/>
        </p:nvSpPr>
        <p:spPr bwMode="auto">
          <a:xfrm>
            <a:off x="228600" y="-152400"/>
            <a:ext cx="8686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4400">
                <a:solidFill>
                  <a:srgbClr val="1F497D"/>
                </a:solidFill>
              </a:rPr>
              <a:t>Community Associated MRSA</a:t>
            </a:r>
          </a:p>
        </p:txBody>
      </p:sp>
      <p:sp>
        <p:nvSpPr>
          <p:cNvPr id="52239" name="Line 15">
            <a:extLst>
              <a:ext uri="{FF2B5EF4-FFF2-40B4-BE49-F238E27FC236}">
                <a16:creationId xmlns:a16="http://schemas.microsoft.com/office/drawing/2014/main" id="{47F9C9BB-014C-7846-AEE2-0F08275C5985}"/>
              </a:ext>
            </a:extLst>
          </p:cNvPr>
          <p:cNvSpPr>
            <a:spLocks noChangeShapeType="1"/>
          </p:cNvSpPr>
          <p:nvPr/>
        </p:nvSpPr>
        <p:spPr bwMode="auto">
          <a:xfrm flipV="1">
            <a:off x="2714625" y="4000500"/>
            <a:ext cx="214313" cy="642938"/>
          </a:xfrm>
          <a:prstGeom prst="line">
            <a:avLst/>
          </a:prstGeom>
          <a:noFill/>
          <a:ln w="5715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40" name="Line 16">
            <a:extLst>
              <a:ext uri="{FF2B5EF4-FFF2-40B4-BE49-F238E27FC236}">
                <a16:creationId xmlns:a16="http://schemas.microsoft.com/office/drawing/2014/main" id="{CBDE4F2D-FD6A-6645-B9EA-6B1B8D33B127}"/>
              </a:ext>
            </a:extLst>
          </p:cNvPr>
          <p:cNvSpPr>
            <a:spLocks noChangeShapeType="1"/>
          </p:cNvSpPr>
          <p:nvPr/>
        </p:nvSpPr>
        <p:spPr bwMode="auto">
          <a:xfrm flipV="1">
            <a:off x="3929063" y="2714625"/>
            <a:ext cx="0" cy="144780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41" name="Line 17">
            <a:extLst>
              <a:ext uri="{FF2B5EF4-FFF2-40B4-BE49-F238E27FC236}">
                <a16:creationId xmlns:a16="http://schemas.microsoft.com/office/drawing/2014/main" id="{EC435195-088F-094C-8C11-68CE34A2AEFE}"/>
              </a:ext>
            </a:extLst>
          </p:cNvPr>
          <p:cNvSpPr>
            <a:spLocks noChangeShapeType="1"/>
          </p:cNvSpPr>
          <p:nvPr/>
        </p:nvSpPr>
        <p:spPr bwMode="auto">
          <a:xfrm>
            <a:off x="3048000" y="4038600"/>
            <a:ext cx="3733800" cy="304800"/>
          </a:xfrm>
          <a:prstGeom prst="line">
            <a:avLst/>
          </a:prstGeom>
          <a:noFill/>
          <a:ln w="57150">
            <a:solidFill>
              <a:srgbClr val="FF0000"/>
            </a:solidFill>
            <a:prstDash val="sysDot"/>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52242" name="Picture 2">
            <a:extLst>
              <a:ext uri="{FF2B5EF4-FFF2-40B4-BE49-F238E27FC236}">
                <a16:creationId xmlns:a16="http://schemas.microsoft.com/office/drawing/2014/main" id="{DAE1B323-7235-134E-9871-976E3ABAE9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653212">
            <a:off x="2983706" y="4369595"/>
            <a:ext cx="53657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3" name="Picture 3">
            <a:extLst>
              <a:ext uri="{FF2B5EF4-FFF2-40B4-BE49-F238E27FC236}">
                <a16:creationId xmlns:a16="http://schemas.microsoft.com/office/drawing/2014/main" id="{8FEE659A-7190-4248-BA02-B640E506C0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2997200"/>
            <a:ext cx="4079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4" name="Picture 2">
            <a:extLst>
              <a:ext uri="{FF2B5EF4-FFF2-40B4-BE49-F238E27FC236}">
                <a16:creationId xmlns:a16="http://schemas.microsoft.com/office/drawing/2014/main" id="{8448AEDB-C494-D54E-9FE0-8945764C47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915988"/>
            <a:ext cx="3001963"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45" name="TextBox 2">
            <a:extLst>
              <a:ext uri="{FF2B5EF4-FFF2-40B4-BE49-F238E27FC236}">
                <a16:creationId xmlns:a16="http://schemas.microsoft.com/office/drawing/2014/main" id="{8BC5307B-79F6-9841-A3A1-56072C5ED5B3}"/>
              </a:ext>
            </a:extLst>
          </p:cNvPr>
          <p:cNvSpPr txBox="1">
            <a:spLocks noChangeArrowheads="1"/>
          </p:cNvSpPr>
          <p:nvPr/>
        </p:nvSpPr>
        <p:spPr bwMode="auto">
          <a:xfrm>
            <a:off x="6781800" y="2852738"/>
            <a:ext cx="1719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CA" altLang="en-US"/>
              <a:t>Photo: CDC PHIL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a:extLst>
              <a:ext uri="{FF2B5EF4-FFF2-40B4-BE49-F238E27FC236}">
                <a16:creationId xmlns:a16="http://schemas.microsoft.com/office/drawing/2014/main" id="{42150808-8534-BA44-8616-E62136FF45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0808"/>
          <a:stretch>
            <a:fillRect/>
          </a:stretch>
        </p:blipFill>
        <p:spPr bwMode="auto">
          <a:xfrm>
            <a:off x="0" y="1643063"/>
            <a:ext cx="9159875" cy="543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830112EF-79E8-C84B-9A75-0D3527E26902}"/>
              </a:ext>
            </a:extLst>
          </p:cNvPr>
          <p:cNvSpPr>
            <a:spLocks noGrp="1"/>
          </p:cNvSpPr>
          <p:nvPr>
            <p:ph type="title"/>
          </p:nvPr>
        </p:nvSpPr>
        <p:spPr>
          <a:xfrm>
            <a:off x="0" y="414338"/>
            <a:ext cx="9144000" cy="1143000"/>
          </a:xfrm>
        </p:spPr>
        <p:txBody>
          <a:bodyPr rtlCol="0">
            <a:normAutofit fontScale="90000"/>
          </a:bodyPr>
          <a:lstStyle/>
          <a:p>
            <a:pPr fontAlgn="auto">
              <a:spcAft>
                <a:spcPts val="0"/>
              </a:spcAft>
              <a:defRPr/>
            </a:pPr>
            <a:r>
              <a:rPr lang="en-US" sz="4900" b="1" dirty="0">
                <a:solidFill>
                  <a:schemeClr val="tx2"/>
                </a:solidFill>
              </a:rPr>
              <a:t>MRSA</a:t>
            </a:r>
            <a:br>
              <a:rPr lang="en-US" sz="3600" b="1" dirty="0">
                <a:solidFill>
                  <a:schemeClr val="tx2"/>
                </a:solidFill>
              </a:rPr>
            </a:br>
            <a:r>
              <a:rPr lang="en-US" sz="3100" b="1" dirty="0">
                <a:solidFill>
                  <a:schemeClr val="tx2"/>
                </a:solidFill>
              </a:rPr>
              <a:t>crude rate per 10,000 population in Northern Saskatchewan by Health Authority 2000-2006.</a:t>
            </a:r>
            <a:endParaRPr lang="en-CA" sz="3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3EC25216-D367-384D-BB1B-915C01B2050A}"/>
              </a:ext>
            </a:extLst>
          </p:cNvPr>
          <p:cNvSpPr>
            <a:spLocks noGrp="1"/>
          </p:cNvSpPr>
          <p:nvPr>
            <p:ph type="title"/>
          </p:nvPr>
        </p:nvSpPr>
        <p:spPr>
          <a:xfrm>
            <a:off x="714375" y="285750"/>
            <a:ext cx="8229600" cy="1143000"/>
          </a:xfrm>
        </p:spPr>
        <p:txBody>
          <a:bodyPr rtlCol="0">
            <a:normAutofit fontScale="90000"/>
          </a:bodyPr>
          <a:lstStyle/>
          <a:p>
            <a:pPr fontAlgn="auto">
              <a:spcAft>
                <a:spcPts val="0"/>
              </a:spcAft>
              <a:defRPr/>
            </a:pPr>
            <a:r>
              <a:rPr lang="en-US" sz="3600"/>
              <a:t>Annual age-specific rate of individuals with new CA-MRSA by health region </a:t>
            </a:r>
            <a:br>
              <a:rPr lang="en-US" sz="3600"/>
            </a:br>
            <a:r>
              <a:rPr lang="en-US" sz="3200"/>
              <a:t>(three – year average 2004-2006)</a:t>
            </a:r>
            <a:endParaRPr lang="en-US" sz="3600"/>
          </a:p>
        </p:txBody>
      </p:sp>
      <p:graphicFrame>
        <p:nvGraphicFramePr>
          <p:cNvPr id="8" name="Content Placeholder 7">
            <a:extLst>
              <a:ext uri="{FF2B5EF4-FFF2-40B4-BE49-F238E27FC236}">
                <a16:creationId xmlns:a16="http://schemas.microsoft.com/office/drawing/2014/main" id="{FED69E43-BA9E-8B47-8E44-1A1B456B3E91}"/>
              </a:ext>
            </a:extLst>
          </p:cNvPr>
          <p:cNvGraphicFramePr>
            <a:graphicFrameLocks noGrp="1"/>
          </p:cNvGraphicFramePr>
          <p:nvPr>
            <p:ph idx="1"/>
          </p:nvPr>
        </p:nvGraphicFramePr>
        <p:xfrm>
          <a:off x="500034" y="1785926"/>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3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3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_Uranium City n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3285</TotalTime>
  <Words>1405</Words>
  <Application>Microsoft Macintosh PowerPoint</Application>
  <PresentationFormat>On-screen Show (4:3)</PresentationFormat>
  <Paragraphs>238</Paragraphs>
  <Slides>36</Slides>
  <Notes>8</Notes>
  <HiddenSlides>0</HiddenSlides>
  <MMClips>0</MMClips>
  <ScaleCrop>false</ScaleCrop>
  <HeadingPairs>
    <vt:vector size="8" baseType="variant">
      <vt:variant>
        <vt:lpstr>Fonts Used</vt:lpstr>
      </vt:variant>
      <vt:variant>
        <vt:i4>4</vt:i4>
      </vt:variant>
      <vt:variant>
        <vt:lpstr>Theme</vt:lpstr>
      </vt:variant>
      <vt:variant>
        <vt:i4>21</vt:i4>
      </vt:variant>
      <vt:variant>
        <vt:lpstr>Embedded OLE Servers</vt:lpstr>
      </vt:variant>
      <vt:variant>
        <vt:i4>1</vt:i4>
      </vt:variant>
      <vt:variant>
        <vt:lpstr>Slide Titles</vt:lpstr>
      </vt:variant>
      <vt:variant>
        <vt:i4>36</vt:i4>
      </vt:variant>
    </vt:vector>
  </HeadingPairs>
  <TitlesOfParts>
    <vt:vector size="62" baseType="lpstr">
      <vt:lpstr>Calibri</vt:lpstr>
      <vt:lpstr>Arial</vt:lpstr>
      <vt:lpstr>ＭＳ Ｐゴシック</vt:lpstr>
      <vt:lpstr>Times</vt:lpstr>
      <vt:lpstr>Office Theme</vt:lpstr>
      <vt:lpstr>Default Design</vt:lpstr>
      <vt:lpstr>1_Default Design</vt:lpstr>
      <vt:lpstr>2_Default Design</vt:lpstr>
      <vt:lpstr>6_Default Design</vt:lpstr>
      <vt:lpstr>10_Default Design</vt:lpstr>
      <vt:lpstr>20_Default Design</vt:lpstr>
      <vt:lpstr>25_Default Design</vt:lpstr>
      <vt:lpstr>26_Default Design</vt:lpstr>
      <vt:lpstr>27_Default Design</vt:lpstr>
      <vt:lpstr>28_Default Design</vt:lpstr>
      <vt:lpstr>29_Default Design</vt:lpstr>
      <vt:lpstr>32_Default Design</vt:lpstr>
      <vt:lpstr>33_Default Design</vt:lpstr>
      <vt:lpstr>34_Default Design</vt:lpstr>
      <vt:lpstr>36_Default Design</vt:lpstr>
      <vt:lpstr>37_Default Design</vt:lpstr>
      <vt:lpstr>38_Default Design</vt:lpstr>
      <vt:lpstr>35_Office Theme</vt:lpstr>
      <vt:lpstr>1_Uranium City night</vt:lpstr>
      <vt:lpstr>2_Office Theme</vt:lpstr>
      <vt:lpstr>Document</vt:lpstr>
      <vt:lpstr>Water, hygiene and skin infections: Northern Saskatchewan Experience </vt:lpstr>
      <vt:lpstr>Waterborne diseases: where the pathogen is in the water and causes illness when ingested  Water-washed diseases: where transmission of the pathogen is interrupted by washing with water </vt:lpstr>
      <vt:lpstr>PowerPoint Presentation</vt:lpstr>
      <vt:lpstr>Population declaring Aboriginal identity, by Health Authority, 2006</vt:lpstr>
      <vt:lpstr>Water Systems for First Nations homes on reserve in Saskatchewan</vt:lpstr>
      <vt:lpstr>Selected infectious diseases reported, 5 year average estimated crude rates, Northern Saskatchewan 1999-2003 to 2005-2009</vt:lpstr>
      <vt:lpstr>PowerPoint Presentation</vt:lpstr>
      <vt:lpstr>MRSA crude rate per 10,000 population in Northern Saskatchewan by Health Authority 2000-2006.</vt:lpstr>
      <vt:lpstr>Annual age-specific rate of individuals with new CA-MRSA by health region  (three – year average 2004-2006)</vt:lpstr>
      <vt:lpstr>Number of New MRSA cases in Northern Saskatchewan by Clinical Picture</vt:lpstr>
      <vt:lpstr>PowerPoint Presentation</vt:lpstr>
      <vt:lpstr>Reported reduction in diarrheal disease morbidity from various mitigations</vt:lpstr>
      <vt:lpstr>PowerPoint Presentation</vt:lpstr>
      <vt:lpstr>Home water services and hospitalizations - Alaska</vt:lpstr>
      <vt:lpstr>Water Outages and Health</vt:lpstr>
      <vt:lpstr>Promotion of handwashing:</vt:lpstr>
      <vt:lpstr>Housing  2006</vt:lpstr>
      <vt:lpstr>PowerPoint Presentation</vt:lpstr>
      <vt:lpstr>Challenges</vt:lpstr>
      <vt:lpstr>The Partnership </vt:lpstr>
      <vt:lpstr>NARP Education Approaches Educational Tools to Reduce  the Spread of Communicable Disease </vt:lpstr>
      <vt:lpstr>www.narp.ca</vt:lpstr>
      <vt:lpstr>Education for Patient and Healthcare Providers</vt:lpstr>
      <vt:lpstr>Community-Based Education</vt:lpstr>
      <vt:lpstr>Posters</vt:lpstr>
      <vt:lpstr>PowerPoint Presentation</vt:lpstr>
      <vt:lpstr>PowerPoint Presentation</vt:lpstr>
      <vt:lpstr>Germs Away Objectives  </vt:lpstr>
      <vt:lpstr>PowerPoint Presentation</vt:lpstr>
      <vt:lpstr>PowerPoint Presentation</vt:lpstr>
      <vt:lpstr>PowerPoint Presentation</vt:lpstr>
      <vt:lpstr>PowerPoint Presentation</vt:lpstr>
      <vt:lpstr>Using Surveillance to Monitor  Possible Effectiveness:  Rates of MRSA Infections</vt:lpstr>
      <vt:lpstr>Age Distribution of MRSA Infections</vt:lpstr>
      <vt:lpstr>Team</vt:lpstr>
      <vt:lpstr>References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Irvine, James MCRRHA</dc:creator>
  <cp:lastModifiedBy>Johanna</cp:lastModifiedBy>
  <cp:revision>54</cp:revision>
  <dcterms:created xsi:type="dcterms:W3CDTF">2013-01-24T23:55:36Z</dcterms:created>
  <dcterms:modified xsi:type="dcterms:W3CDTF">2020-10-26T19:46:57Z</dcterms:modified>
</cp:coreProperties>
</file>