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6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208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7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20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0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8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3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3E3D-7797-475C-B0C6-374452F3D16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FBBF9B-1748-42B1-B4A2-290B60B4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Ideal </a:t>
            </a:r>
            <a:r>
              <a:rPr lang="en-US" dirty="0" err="1" smtClean="0"/>
              <a:t>Washeteria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Large Population,</a:t>
            </a:r>
            <a:br>
              <a:rPr lang="en-US" dirty="0" smtClean="0"/>
            </a:br>
            <a:r>
              <a:rPr lang="en-US" dirty="0" smtClean="0"/>
              <a:t> Highly Dependent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1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Use/User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services will help to make sure an attendant is on duty</a:t>
            </a:r>
          </a:p>
          <a:p>
            <a:r>
              <a:rPr lang="en-US" dirty="0" smtClean="0"/>
              <a:t>Re-name the facility with local input – naming and logo contest that will impart local meaning and purpose</a:t>
            </a:r>
          </a:p>
          <a:p>
            <a:r>
              <a:rPr lang="en-US" dirty="0" smtClean="0"/>
              <a:t>Get sociologist or other expertise involved in early project to help build local buy in (not a job for engineers!)</a:t>
            </a:r>
          </a:p>
          <a:p>
            <a:r>
              <a:rPr lang="en-US" dirty="0" smtClean="0"/>
              <a:t>Use architect to enhance the experience of using the facility, leading to increased use</a:t>
            </a:r>
          </a:p>
          <a:p>
            <a:r>
              <a:rPr lang="en-US" dirty="0" smtClean="0"/>
              <a:t>Closed-circuit camera record for vandalism prevention (all hours)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current practice: data on current facility (location, use, likes/dislikes, “turns per day”, peak use hours, physical use patterns,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Consider paying someone to gather use information on site</a:t>
            </a:r>
          </a:p>
          <a:p>
            <a:r>
              <a:rPr lang="en-US" dirty="0" smtClean="0"/>
              <a:t>Determine whether water treatment plant will be co-located (assume that it will)</a:t>
            </a:r>
          </a:p>
          <a:p>
            <a:r>
              <a:rPr lang="en-US" dirty="0" smtClean="0"/>
              <a:t>Demographics – population, income, other businesses</a:t>
            </a:r>
          </a:p>
          <a:p>
            <a:r>
              <a:rPr lang="en-US" dirty="0" smtClean="0"/>
              <a:t>Input from community – ideas, brainstorming, multi-use ideas</a:t>
            </a:r>
          </a:p>
          <a:p>
            <a:r>
              <a:rPr lang="en-US" dirty="0" smtClean="0"/>
              <a:t>Options for waste heat, wind,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2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and number of bathrooms and machines will be key consideration on for this facility, given heavy use</a:t>
            </a:r>
          </a:p>
          <a:p>
            <a:r>
              <a:rPr lang="en-US" dirty="0" smtClean="0"/>
              <a:t>Consider separate heating system for dryers in order more energy efficiency and drying time (180 degree operation)</a:t>
            </a:r>
          </a:p>
          <a:p>
            <a:r>
              <a:rPr lang="en-US" dirty="0" smtClean="0"/>
              <a:t>Explore hybrid heating for dryers (electric and fuel fired)</a:t>
            </a:r>
          </a:p>
          <a:p>
            <a:r>
              <a:rPr lang="en-US" dirty="0" smtClean="0"/>
              <a:t>Use waste heat to pre-heat the dryer plenum</a:t>
            </a:r>
          </a:p>
          <a:p>
            <a:r>
              <a:rPr lang="en-US" dirty="0" smtClean="0"/>
              <a:t>Use slab on grade foundation, if possible, to allow concrete floor. Otherwise, consider polyuria as flooring.</a:t>
            </a:r>
          </a:p>
          <a:p>
            <a:r>
              <a:rPr lang="en-US" dirty="0"/>
              <a:t>M</a:t>
            </a:r>
            <a:r>
              <a:rPr lang="en-US" dirty="0" smtClean="0"/>
              <a:t>ake room for kids to hang out, </a:t>
            </a:r>
          </a:p>
          <a:p>
            <a:r>
              <a:rPr lang="en-US" dirty="0" smtClean="0"/>
              <a:t>Space for other enterprises like food and beverage sales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95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including city office in same facility</a:t>
            </a:r>
          </a:p>
          <a:p>
            <a:r>
              <a:rPr lang="en-US" dirty="0" smtClean="0"/>
              <a:t>Include space for attendant, storage, etc.</a:t>
            </a:r>
          </a:p>
          <a:p>
            <a:r>
              <a:rPr lang="en-US" dirty="0" smtClean="0"/>
              <a:t>Consider itinerant lodging</a:t>
            </a:r>
          </a:p>
          <a:p>
            <a:r>
              <a:rPr lang="en-US" dirty="0" smtClean="0"/>
              <a:t>Incorporate ability to add on to building into design – so future funding could construct addition for other uses</a:t>
            </a:r>
          </a:p>
          <a:p>
            <a:pPr marL="0" indent="0">
              <a:buNone/>
            </a:pPr>
            <a:r>
              <a:rPr lang="en-US" dirty="0" smtClean="0"/>
              <a:t>(Additional space for the other uses is primarily a capital expense, so capital funding may be a limitation)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Modularity: Consider modular design if several facilities are being developed at same time.</a:t>
            </a:r>
          </a:p>
          <a:p>
            <a:r>
              <a:rPr lang="en-US" dirty="0" smtClean="0"/>
              <a:t>Standard equipment and processes (brands, etc.): Promote and use to the extent possible.</a:t>
            </a:r>
          </a:p>
          <a:p>
            <a:r>
              <a:rPr lang="en-US" dirty="0" smtClean="0"/>
              <a:t>Community input into how the building looks and fits in.</a:t>
            </a:r>
          </a:p>
          <a:p>
            <a:r>
              <a:rPr lang="en-US" dirty="0" smtClean="0"/>
              <a:t>Steel siding </a:t>
            </a:r>
          </a:p>
          <a:p>
            <a:r>
              <a:rPr lang="en-US" dirty="0" smtClean="0"/>
              <a:t>Think about “flow” from one washer type to the right type of dryer</a:t>
            </a:r>
          </a:p>
          <a:p>
            <a:r>
              <a:rPr lang="en-US" dirty="0" smtClean="0"/>
              <a:t>Air re-use of dryer air to reduce energy usage</a:t>
            </a:r>
          </a:p>
          <a:p>
            <a:r>
              <a:rPr lang="en-US" dirty="0" smtClean="0"/>
              <a:t>Explore potential for heat recovery from wastewater</a:t>
            </a:r>
          </a:p>
          <a:p>
            <a:r>
              <a:rPr lang="en-US" dirty="0" smtClean="0"/>
              <a:t>Better ventilation could enhance user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alternatives to local labor force account construction – talk about construction contracts, design/build, etc.</a:t>
            </a:r>
          </a:p>
          <a:p>
            <a:r>
              <a:rPr lang="en-US" dirty="0" smtClean="0"/>
              <a:t>Metal pre-fab structure would probably allow for more multi-use options and open areas.</a:t>
            </a:r>
          </a:p>
          <a:p>
            <a:r>
              <a:rPr lang="en-US" dirty="0" smtClean="0"/>
              <a:t>Work with Cold Climate Housing center on alternative </a:t>
            </a:r>
            <a:r>
              <a:rPr lang="en-US" dirty="0" err="1" smtClean="0"/>
              <a:t>contruction</a:t>
            </a:r>
            <a:r>
              <a:rPr lang="en-US" dirty="0" smtClean="0"/>
              <a:t> approaches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4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Sanitary Facilities: Contribution to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anti-microbial surfaces wherever possible (copper, silver, etc.)</a:t>
            </a:r>
          </a:p>
          <a:p>
            <a:r>
              <a:rPr lang="en-US" dirty="0" smtClean="0"/>
              <a:t>Consider incorporating ozone into laundry – ensures a “kill step” in laundering process without paying for dryer (needs more information)</a:t>
            </a:r>
          </a:p>
          <a:p>
            <a:r>
              <a:rPr lang="en-US" dirty="0" smtClean="0"/>
              <a:t>Consider pricing for both washers and dryers so customers will user dryers.</a:t>
            </a:r>
          </a:p>
          <a:p>
            <a:r>
              <a:rPr lang="en-US" dirty="0" smtClean="0"/>
              <a:t>Greatly improved O&amp;M manuals and training to improve sanitary conditions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9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partnership with economic enterprise to operate and maintain the </a:t>
            </a:r>
            <a:r>
              <a:rPr lang="en-US" dirty="0" err="1" smtClean="0"/>
              <a:t>washeteria</a:t>
            </a:r>
            <a:r>
              <a:rPr lang="en-US" dirty="0" smtClean="0"/>
              <a:t> (rather than local government)</a:t>
            </a:r>
          </a:p>
          <a:p>
            <a:r>
              <a:rPr lang="en-US" dirty="0" smtClean="0"/>
              <a:t>Mom and Pop operation – contract with someone local for five years</a:t>
            </a:r>
          </a:p>
          <a:p>
            <a:r>
              <a:rPr lang="en-US" dirty="0" smtClean="0"/>
              <a:t>Create a new cooperative to partner with smaller communities on operation of </a:t>
            </a:r>
            <a:r>
              <a:rPr lang="en-US" dirty="0" err="1" smtClean="0"/>
              <a:t>washeterias</a:t>
            </a:r>
            <a:r>
              <a:rPr lang="en-US" dirty="0" smtClean="0"/>
              <a:t> (similar to ARUC for piped communities)</a:t>
            </a:r>
          </a:p>
          <a:p>
            <a:r>
              <a:rPr lang="en-US" dirty="0" smtClean="0"/>
              <a:t>Enhanced training programs to approach </a:t>
            </a:r>
            <a:r>
              <a:rPr lang="en-US" dirty="0" err="1" smtClean="0"/>
              <a:t>washeteria</a:t>
            </a:r>
            <a:r>
              <a:rPr lang="en-US" dirty="0" smtClean="0"/>
              <a:t> operation (and book keeping) as business, rather than government function.</a:t>
            </a:r>
          </a:p>
          <a:p>
            <a:r>
              <a:rPr lang="en-US" dirty="0" smtClean="0"/>
              <a:t>Three keys to economic viability of business approach: pricing, hours, and services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8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services – wash/dry/fold</a:t>
            </a:r>
          </a:p>
          <a:p>
            <a:r>
              <a:rPr lang="en-US" dirty="0" smtClean="0"/>
              <a:t>Onsite chlorine production for household sales (locally made bleach)</a:t>
            </a:r>
          </a:p>
          <a:p>
            <a:r>
              <a:rPr lang="en-US" dirty="0" smtClean="0"/>
              <a:t>Policy of only allowing detergent sold at facility (none from home) – helps to keep machines from breaking and increases revenue</a:t>
            </a:r>
          </a:p>
          <a:p>
            <a:r>
              <a:rPr lang="en-US" dirty="0" smtClean="0"/>
              <a:t>Appointment times for extra fee or low-use hours</a:t>
            </a:r>
          </a:p>
          <a:p>
            <a:r>
              <a:rPr lang="en-US" dirty="0" smtClean="0"/>
              <a:t>Space rental for birthday parties, meetings,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2438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667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The Ideal Washeteria  for  Large Population,  Highly Dependent</vt:lpstr>
      <vt:lpstr>Initial Approach</vt:lpstr>
      <vt:lpstr>Design elements</vt:lpstr>
      <vt:lpstr>Design, continued</vt:lpstr>
      <vt:lpstr>Design (continued)</vt:lpstr>
      <vt:lpstr>Construction</vt:lpstr>
      <vt:lpstr>Sanitary Facilities: Contribution to Health</vt:lpstr>
      <vt:lpstr>Economics</vt:lpstr>
      <vt:lpstr>Economics (continued)</vt:lpstr>
      <vt:lpstr>Use/User Needs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Washeteria  for  Large Population,  Highly Dependent</dc:title>
  <dc:creator>Griffith, Bill</dc:creator>
  <cp:lastModifiedBy>Griffith, Bill</cp:lastModifiedBy>
  <cp:revision>18</cp:revision>
  <dcterms:created xsi:type="dcterms:W3CDTF">2014-01-30T22:44:12Z</dcterms:created>
  <dcterms:modified xsi:type="dcterms:W3CDTF">2014-01-31T01:04:32Z</dcterms:modified>
</cp:coreProperties>
</file>