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7" r:id="rId26"/>
    <p:sldId id="274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300" r:id="rId39"/>
    <p:sldId id="301" r:id="rId40"/>
    <p:sldId id="30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882" y="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0920-5F39-4AEB-A12B-52D3D1D6605E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BB9D-7D14-4E45-84EB-5DF811AA7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620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0920-5F39-4AEB-A12B-52D3D1D6605E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BB9D-7D14-4E45-84EB-5DF811AA7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20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0920-5F39-4AEB-A12B-52D3D1D6605E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BB9D-7D14-4E45-84EB-5DF811AA7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054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0920-5F39-4AEB-A12B-52D3D1D6605E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BB9D-7D14-4E45-84EB-5DF811AA7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865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0920-5F39-4AEB-A12B-52D3D1D6605E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BB9D-7D14-4E45-84EB-5DF811AA7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860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0920-5F39-4AEB-A12B-52D3D1D6605E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BB9D-7D14-4E45-84EB-5DF811AA7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45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0920-5F39-4AEB-A12B-52D3D1D6605E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BB9D-7D14-4E45-84EB-5DF811AA7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332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0920-5F39-4AEB-A12B-52D3D1D6605E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BB9D-7D14-4E45-84EB-5DF811AA7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523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0920-5F39-4AEB-A12B-52D3D1D6605E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BB9D-7D14-4E45-84EB-5DF811AA7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380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0920-5F39-4AEB-A12B-52D3D1D6605E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BB9D-7D14-4E45-84EB-5DF811AA7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133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0920-5F39-4AEB-A12B-52D3D1D6605E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BB9D-7D14-4E45-84EB-5DF811AA7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567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00920-5F39-4AEB-A12B-52D3D1D6605E}" type="datetimeFigureOut">
              <a:rPr lang="en-US" smtClean="0"/>
              <a:pPr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3BB9D-7D14-4E45-84EB-5DF811AA7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564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5" r="50000" b="312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132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826" r="50000" b="3125"/>
          <a:stretch/>
        </p:blipFill>
        <p:spPr bwMode="auto">
          <a:xfrm>
            <a:off x="0" y="1133474"/>
            <a:ext cx="9137636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6" r="50000" b="81369"/>
          <a:stretch/>
        </p:blipFill>
        <p:spPr bwMode="auto">
          <a:xfrm>
            <a:off x="6364" y="0"/>
            <a:ext cx="9137636" cy="113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132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6" r="50000" b="3320"/>
          <a:stretch/>
        </p:blipFill>
        <p:spPr bwMode="auto">
          <a:xfrm>
            <a:off x="0" y="19050"/>
            <a:ext cx="91630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208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5" r="50000" b="3515"/>
          <a:stretch/>
        </p:blipFill>
        <p:spPr bwMode="auto">
          <a:xfrm>
            <a:off x="-1" y="0"/>
            <a:ext cx="91822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6" r="80249" b="72706"/>
          <a:stretch/>
        </p:blipFill>
        <p:spPr bwMode="auto">
          <a:xfrm>
            <a:off x="1" y="19050"/>
            <a:ext cx="36195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132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6" r="50000" b="3320"/>
          <a:stretch/>
        </p:blipFill>
        <p:spPr bwMode="auto">
          <a:xfrm>
            <a:off x="-1" y="0"/>
            <a:ext cx="91630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6" r="80249" b="72706"/>
          <a:stretch/>
        </p:blipFill>
        <p:spPr bwMode="auto">
          <a:xfrm>
            <a:off x="1" y="19050"/>
            <a:ext cx="36195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208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6" r="50000" b="3320"/>
          <a:stretch/>
        </p:blipFill>
        <p:spPr bwMode="auto">
          <a:xfrm>
            <a:off x="0" y="0"/>
            <a:ext cx="91630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132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20" r="50000" b="3320"/>
          <a:stretch/>
        </p:blipFill>
        <p:spPr bwMode="auto">
          <a:xfrm>
            <a:off x="-1" y="0"/>
            <a:ext cx="915675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5" r="80509" b="74396"/>
          <a:stretch/>
        </p:blipFill>
        <p:spPr bwMode="auto">
          <a:xfrm>
            <a:off x="0" y="0"/>
            <a:ext cx="35718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208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20" r="50000" b="3125"/>
          <a:stretch/>
        </p:blipFill>
        <p:spPr bwMode="auto">
          <a:xfrm>
            <a:off x="0" y="0"/>
            <a:ext cx="91630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132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5" r="50000" b="3515"/>
          <a:stretch/>
        </p:blipFill>
        <p:spPr bwMode="auto">
          <a:xfrm>
            <a:off x="0" y="0"/>
            <a:ext cx="8991600" cy="671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208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5" r="50000" b="3515"/>
          <a:stretch/>
        </p:blipFill>
        <p:spPr bwMode="auto">
          <a:xfrm>
            <a:off x="19050" y="-19050"/>
            <a:ext cx="9003716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132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20" r="50000" b="3320"/>
          <a:stretch/>
        </p:blipFill>
        <p:spPr bwMode="auto">
          <a:xfrm>
            <a:off x="0" y="0"/>
            <a:ext cx="91822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208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5" r="50000" b="312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591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19" r="50000" b="3516"/>
          <a:stretch/>
        </p:blipFill>
        <p:spPr bwMode="auto">
          <a:xfrm>
            <a:off x="0" y="0"/>
            <a:ext cx="9144000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132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126" r="50000" b="3320"/>
          <a:stretch/>
        </p:blipFill>
        <p:spPr bwMode="auto">
          <a:xfrm>
            <a:off x="0" y="1847850"/>
            <a:ext cx="9144000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19" r="50000" b="77150"/>
          <a:stretch/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208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469" r="50000" b="3729"/>
          <a:stretch/>
        </p:blipFill>
        <p:spPr bwMode="auto">
          <a:xfrm>
            <a:off x="24781" y="2076450"/>
            <a:ext cx="9119219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19" r="50000" b="77150"/>
          <a:stretch/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132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438" r="50000" b="3320"/>
          <a:stretch/>
        </p:blipFill>
        <p:spPr bwMode="auto">
          <a:xfrm>
            <a:off x="59689" y="1524000"/>
            <a:ext cx="910336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19" r="50000" b="77150"/>
          <a:stretch/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208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461" r="50000" b="3320"/>
          <a:stretch/>
        </p:blipFill>
        <p:spPr bwMode="auto">
          <a:xfrm>
            <a:off x="19049" y="1440060"/>
            <a:ext cx="9124951" cy="541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19" r="50000" b="77150"/>
          <a:stretch/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132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6" r="50000" b="3320"/>
          <a:stretch/>
        </p:blipFill>
        <p:spPr bwMode="auto">
          <a:xfrm>
            <a:off x="0" y="0"/>
            <a:ext cx="91630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132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5" r="50000" b="3515"/>
          <a:stretch/>
        </p:blipFill>
        <p:spPr bwMode="auto">
          <a:xfrm>
            <a:off x="-1" y="0"/>
            <a:ext cx="91822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208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20" r="50000" b="3125"/>
          <a:stretch/>
        </p:blipFill>
        <p:spPr bwMode="auto">
          <a:xfrm>
            <a:off x="6363" y="19050"/>
            <a:ext cx="9137637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208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6" r="50000" b="3320"/>
          <a:stretch/>
        </p:blipFill>
        <p:spPr bwMode="auto">
          <a:xfrm>
            <a:off x="-19050" y="0"/>
            <a:ext cx="91630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132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5" r="50000" b="3125"/>
          <a:stretch/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208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85" r="50000" b="3646"/>
          <a:stretch/>
        </p:blipFill>
        <p:spPr bwMode="auto">
          <a:xfrm>
            <a:off x="0" y="5715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523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6" r="50000" b="3320"/>
          <a:stretch/>
        </p:blipFill>
        <p:spPr bwMode="auto">
          <a:xfrm>
            <a:off x="0" y="19050"/>
            <a:ext cx="9137637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132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6" r="50000" b="3320"/>
          <a:stretch/>
        </p:blipFill>
        <p:spPr bwMode="auto">
          <a:xfrm>
            <a:off x="0" y="0"/>
            <a:ext cx="91630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208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20" r="50000" b="3320"/>
          <a:stretch/>
        </p:blipFill>
        <p:spPr bwMode="auto">
          <a:xfrm>
            <a:off x="-1" y="0"/>
            <a:ext cx="91822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132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19" r="50000" b="3516"/>
          <a:stretch/>
        </p:blipFill>
        <p:spPr bwMode="auto">
          <a:xfrm>
            <a:off x="-1" y="-1"/>
            <a:ext cx="9144001" cy="681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208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5" r="50000" b="3515"/>
          <a:stretch/>
        </p:blipFill>
        <p:spPr bwMode="auto">
          <a:xfrm>
            <a:off x="-9525" y="0"/>
            <a:ext cx="91822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132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5" r="50000" b="3515"/>
          <a:stretch/>
        </p:blipFill>
        <p:spPr bwMode="auto">
          <a:xfrm>
            <a:off x="-9525" y="9524"/>
            <a:ext cx="9163050" cy="684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208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6" r="50000" b="3320"/>
          <a:stretch/>
        </p:blipFill>
        <p:spPr bwMode="auto">
          <a:xfrm>
            <a:off x="0" y="0"/>
            <a:ext cx="91630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132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6" r="50000" b="3320"/>
          <a:stretch/>
        </p:blipFill>
        <p:spPr bwMode="auto">
          <a:xfrm>
            <a:off x="0" y="0"/>
            <a:ext cx="9144000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208124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5" r="50000" b="3515"/>
          <a:stretch/>
        </p:blipFill>
        <p:spPr bwMode="auto">
          <a:xfrm>
            <a:off x="-1" y="0"/>
            <a:ext cx="91822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208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5" r="50000" b="312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132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9" r="50000" b="3472"/>
          <a:stretch/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208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208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5" r="50000" b="3515"/>
          <a:stretch/>
        </p:blipFill>
        <p:spPr bwMode="auto">
          <a:xfrm>
            <a:off x="19050" y="37981"/>
            <a:ext cx="9105900" cy="680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132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5" r="50000" b="3515"/>
          <a:stretch/>
        </p:blipFill>
        <p:spPr bwMode="auto">
          <a:xfrm>
            <a:off x="-1" y="-1"/>
            <a:ext cx="918226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208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99" r="50000" b="3299"/>
          <a:stretch/>
        </p:blipFill>
        <p:spPr bwMode="auto">
          <a:xfrm>
            <a:off x="-3175" y="1905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132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50" r="50000" b="40235"/>
          <a:stretch/>
        </p:blipFill>
        <p:spPr bwMode="auto">
          <a:xfrm>
            <a:off x="0" y="2286000"/>
            <a:ext cx="9144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930" r="50000" b="20117"/>
          <a:stretch/>
        </p:blipFill>
        <p:spPr bwMode="auto">
          <a:xfrm>
            <a:off x="0" y="3886200"/>
            <a:ext cx="9144000" cy="197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132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6" r="50000" b="3320"/>
          <a:stretch/>
        </p:blipFill>
        <p:spPr bwMode="auto">
          <a:xfrm>
            <a:off x="6364" y="0"/>
            <a:ext cx="9137636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208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0</Words>
  <Application>Microsoft Office PowerPoint</Application>
  <PresentationFormat>On-screen Show (4:3)</PresentationFormat>
  <Paragraphs>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State of Alaska, DCCED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Hamburg</dc:creator>
  <cp:lastModifiedBy>glenhamburg</cp:lastModifiedBy>
  <cp:revision>9</cp:revision>
  <dcterms:created xsi:type="dcterms:W3CDTF">2014-01-29T23:18:51Z</dcterms:created>
  <dcterms:modified xsi:type="dcterms:W3CDTF">2014-01-30T16:23:02Z</dcterms:modified>
</cp:coreProperties>
</file>