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059"/>
  </p:normalViewPr>
  <p:slideViewPr>
    <p:cSldViewPr snapToGrid="0" snapToObjects="1">
      <p:cViewPr varScale="1">
        <p:scale>
          <a:sx n="59" d="100"/>
          <a:sy n="59" d="100"/>
        </p:scale>
        <p:origin x="4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0C0099F-D675-C34C-B02E-EE856B43C70D}" type="datetimeFigureOut">
              <a:rPr lang="en-US" smtClean="0"/>
              <a:t>1/20/17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0542ECB-EACF-6344-8205-3E1D8A5688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00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Breakout Group 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changed our minds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97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was a strong push to collect data on actual water produced by treatment plant on a daily basis (in addition to info on peak/design performance)</a:t>
            </a:r>
          </a:p>
          <a:p>
            <a:r>
              <a:rPr lang="en-US" dirty="0" smtClean="0"/>
              <a:t>There was a desire to track historical performance – this may be part of functionality, but these trends may also be useful in other contexts</a:t>
            </a:r>
          </a:p>
        </p:txBody>
      </p:sp>
    </p:spTree>
    <p:extLst>
      <p:ext uri="{BB962C8B-B14F-4D97-AF65-F5344CB8AC3E}">
        <p14:creationId xmlns:p14="http://schemas.microsoft.com/office/powerpoint/2010/main" val="104290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Availability of data to populate our “asset inventory”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Around the table, most felt these data exist presently, many already in electronic form (though nothing is centralized)</a:t>
            </a:r>
          </a:p>
          <a:p>
            <a:r>
              <a:rPr lang="en-US" dirty="0" smtClean="0"/>
              <a:t>General agreement to keep level of infrastructure asset collection at a relatively high level (aka– not bolts, more like water tanks and feet of pipe)</a:t>
            </a:r>
          </a:p>
          <a:p>
            <a:r>
              <a:rPr lang="en-US" dirty="0" smtClean="0"/>
              <a:t>No specific gaps were identified, but there was interest in gathering additional info BEYOND human-built infrastructure (i.e., on water source) as it would likely impact built environment as well as information on actual amount of water produced on a daily basis (and if this is adequate for the population)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40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Suggested resources we could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ADEC’s Drinking water program has an electronic databases associated with its:	drinking water survey, surface water system report and sanitary 			survey</a:t>
            </a:r>
          </a:p>
          <a:p>
            <a:r>
              <a:rPr lang="en-US" dirty="0" smtClean="0"/>
              <a:t>Community masterplans (owned by the state/state-funded)</a:t>
            </a:r>
          </a:p>
          <a:p>
            <a:r>
              <a:rPr lang="en-US" dirty="0" smtClean="0"/>
              <a:t>Wastewater deals with a very broad </a:t>
            </a:r>
          </a:p>
          <a:p>
            <a:r>
              <a:rPr lang="en-US" dirty="0" smtClean="0"/>
              <a:t>Community operators</a:t>
            </a:r>
          </a:p>
          <a:p>
            <a:r>
              <a:rPr lang="en-US" dirty="0" smtClean="0"/>
              <a:t>RMW’s</a:t>
            </a:r>
          </a:p>
          <a:p>
            <a:r>
              <a:rPr lang="en-US" dirty="0" smtClean="0"/>
              <a:t>Environmental health specialists</a:t>
            </a:r>
          </a:p>
          <a:p>
            <a:r>
              <a:rPr lang="en-US" smtClean="0"/>
              <a:t>EPA Vulnerability Assessments (2005)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51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criteria used to evaluate infrastructure included in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Condition of system</a:t>
            </a:r>
          </a:p>
          <a:p>
            <a:r>
              <a:rPr lang="en-US" dirty="0" smtClean="0"/>
              <a:t>Environmental risk to system</a:t>
            </a:r>
          </a:p>
          <a:p>
            <a:r>
              <a:rPr lang="en-US" dirty="0" smtClean="0"/>
              <a:t>Community capacity/resilience profile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60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 of system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 (check IHS/EPA non-Alaskan criteria, be aware of the fact that thee may not be applicable to Alaska)</a:t>
            </a:r>
          </a:p>
          <a:p>
            <a:r>
              <a:rPr lang="en-US" dirty="0" smtClean="0"/>
              <a:t>Operation/functionality</a:t>
            </a:r>
          </a:p>
          <a:p>
            <a:r>
              <a:rPr lang="en-US" dirty="0" smtClean="0"/>
              <a:t>Type of material they are constructed out of (length of pipe)*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387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risk to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Erosion</a:t>
            </a:r>
          </a:p>
          <a:p>
            <a:r>
              <a:rPr lang="en-US" dirty="0" smtClean="0"/>
              <a:t>Storm surge</a:t>
            </a:r>
          </a:p>
          <a:p>
            <a:r>
              <a:rPr lang="en-US" dirty="0" smtClean="0"/>
              <a:t>Permafrost thaw/degradation</a:t>
            </a:r>
          </a:p>
          <a:p>
            <a:r>
              <a:rPr lang="en-US" dirty="0" smtClean="0"/>
              <a:t>Turbidity of source water</a:t>
            </a:r>
          </a:p>
          <a:p>
            <a:r>
              <a:rPr lang="en-US" dirty="0" smtClean="0"/>
              <a:t>Pathogen threat (as related to climate change)</a:t>
            </a:r>
          </a:p>
        </p:txBody>
      </p:sp>
    </p:spTree>
    <p:extLst>
      <p:ext uri="{BB962C8B-B14F-4D97-AF65-F5344CB8AC3E}">
        <p14:creationId xmlns:p14="http://schemas.microsoft.com/office/powerpoint/2010/main" val="696200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capacity/resilience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 score</a:t>
            </a:r>
          </a:p>
          <a:p>
            <a:r>
              <a:rPr lang="en-US" dirty="0" smtClean="0"/>
              <a:t>Adequate emergency plans</a:t>
            </a:r>
          </a:p>
          <a:p>
            <a:r>
              <a:rPr lang="en-US" dirty="0" smtClean="0"/>
              <a:t>History of system function (SNCs, O&amp;M history)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502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the “database” look like?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will be a spreadsheet-like database of collected data that corresponds to the med to high level infrastructure info collected</a:t>
            </a:r>
          </a:p>
          <a:p>
            <a:r>
              <a:rPr lang="en-US" dirty="0" smtClean="0"/>
              <a:t>Each piece of collected infrastructure will have a score for:</a:t>
            </a:r>
          </a:p>
          <a:p>
            <a:pPr lvl="1"/>
            <a:r>
              <a:rPr lang="en-US" dirty="0" smtClean="0"/>
              <a:t>Condition of system</a:t>
            </a:r>
          </a:p>
          <a:p>
            <a:pPr lvl="1"/>
            <a:r>
              <a:rPr lang="en-US" dirty="0" smtClean="0"/>
              <a:t>Environmental risk to system</a:t>
            </a:r>
          </a:p>
          <a:p>
            <a:pPr lvl="1"/>
            <a:r>
              <a:rPr lang="en-US" dirty="0" smtClean="0"/>
              <a:t>Community capacity/resilience profile</a:t>
            </a:r>
          </a:p>
          <a:p>
            <a:r>
              <a:rPr lang="en-US" dirty="0" smtClean="0"/>
              <a:t>However, we do not see an additional layer to this data base that involves GIS layers for things like permafrost distribution/thaw, erosion risk, etc.</a:t>
            </a:r>
          </a:p>
          <a:p>
            <a:r>
              <a:rPr lang="en-US" dirty="0" smtClean="0"/>
              <a:t>These maps (along with the database) can be used for decision-making Example: NTUA (Navajo Tribal Utility Association)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14966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approach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our original scoring criteria were relegated to the “related to response”  list</a:t>
            </a:r>
          </a:p>
          <a:p>
            <a:pPr lvl="1"/>
            <a:r>
              <a:rPr lang="en-US" dirty="0" smtClean="0"/>
              <a:t>These include: Other health factors, emerging pathogen threat, demographic profile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0001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</TotalTime>
  <Words>425</Words>
  <Application>Microsoft Macintosh PowerPoint</Application>
  <PresentationFormat>Widescreen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Century Gothic</vt:lpstr>
      <vt:lpstr>Wingdings 3</vt:lpstr>
      <vt:lpstr>Arial</vt:lpstr>
      <vt:lpstr>Ion Boardroom</vt:lpstr>
      <vt:lpstr>Breakout Group A</vt:lpstr>
      <vt:lpstr>Availability of data to populate our “asset inventory”</vt:lpstr>
      <vt:lpstr>Suggested resources we could use</vt:lpstr>
      <vt:lpstr>Initial criteria used to evaluate infrastructure included in database</vt:lpstr>
      <vt:lpstr>Condition of system </vt:lpstr>
      <vt:lpstr>Environmental risk to system</vt:lpstr>
      <vt:lpstr>Community capacity/resilience profile</vt:lpstr>
      <vt:lpstr>What will the “database” look like? </vt:lpstr>
      <vt:lpstr>Response approach discussion</vt:lpstr>
      <vt:lpstr>Other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Breakout Group A</dc:title>
  <dc:creator>Microsoft Office User</dc:creator>
  <cp:lastModifiedBy>Microsoft Office User</cp:lastModifiedBy>
  <cp:revision>4</cp:revision>
  <dcterms:created xsi:type="dcterms:W3CDTF">2017-01-21T00:06:18Z</dcterms:created>
  <dcterms:modified xsi:type="dcterms:W3CDTF">2017-01-21T00:34:33Z</dcterms:modified>
</cp:coreProperties>
</file>